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448" r:id="rId3"/>
    <p:sldId id="483" r:id="rId4"/>
    <p:sldId id="484" r:id="rId5"/>
    <p:sldId id="485" r:id="rId6"/>
    <p:sldId id="450" r:id="rId7"/>
    <p:sldId id="800" r:id="rId8"/>
    <p:sldId id="449" r:id="rId9"/>
    <p:sldId id="451" r:id="rId10"/>
    <p:sldId id="486" r:id="rId11"/>
    <p:sldId id="487" r:id="rId12"/>
    <p:sldId id="452" r:id="rId13"/>
    <p:sldId id="453" r:id="rId14"/>
    <p:sldId id="786" r:id="rId15"/>
    <p:sldId id="455" r:id="rId16"/>
    <p:sldId id="799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88" r:id="rId32"/>
    <p:sldId id="489" r:id="rId33"/>
    <p:sldId id="470" r:id="rId34"/>
    <p:sldId id="471" r:id="rId35"/>
    <p:sldId id="472" r:id="rId36"/>
    <p:sldId id="490" r:id="rId37"/>
    <p:sldId id="473" r:id="rId38"/>
    <p:sldId id="537" r:id="rId39"/>
    <p:sldId id="801" r:id="rId40"/>
    <p:sldId id="478" r:id="rId41"/>
    <p:sldId id="479" r:id="rId42"/>
    <p:sldId id="480" r:id="rId43"/>
    <p:sldId id="474" r:id="rId44"/>
    <p:sldId id="475" r:id="rId45"/>
    <p:sldId id="476" r:id="rId46"/>
    <p:sldId id="477" r:id="rId47"/>
    <p:sldId id="292" r:id="rId48"/>
    <p:sldId id="481" r:id="rId49"/>
    <p:sldId id="482" r:id="rId50"/>
    <p:sldId id="447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83"/>
            <p14:sldId id="484"/>
            <p14:sldId id="485"/>
            <p14:sldId id="450"/>
            <p14:sldId id="800"/>
            <p14:sldId id="449"/>
            <p14:sldId id="451"/>
            <p14:sldId id="486"/>
            <p14:sldId id="487"/>
            <p14:sldId id="452"/>
            <p14:sldId id="453"/>
            <p14:sldId id="786"/>
            <p14:sldId id="455"/>
            <p14:sldId id="799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88"/>
            <p14:sldId id="489"/>
            <p14:sldId id="470"/>
            <p14:sldId id="471"/>
            <p14:sldId id="472"/>
            <p14:sldId id="490"/>
            <p14:sldId id="473"/>
            <p14:sldId id="537"/>
            <p14:sldId id="801"/>
            <p14:sldId id="478"/>
            <p14:sldId id="479"/>
            <p14:sldId id="480"/>
            <p14:sldId id="474"/>
            <p14:sldId id="475"/>
            <p14:sldId id="476"/>
            <p14:sldId id="477"/>
            <p14:sldId id="292"/>
            <p14:sldId id="481"/>
            <p14:sldId id="482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67" d="100"/>
          <a:sy n="67" d="100"/>
        </p:scale>
        <p:origin x="1834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58877-88C5-438E-AEB1-A91C0AF73D7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3C2C2F-B4AC-49F5-9B62-6D0A0D26516A}">
      <dgm:prSet/>
      <dgm:spPr/>
      <dgm:t>
        <a:bodyPr/>
        <a:lstStyle/>
        <a:p>
          <a:pPr rtl="0"/>
          <a:r>
            <a:rPr lang="zh-CN" dirty="0"/>
            <a:t>可计算问题</a:t>
          </a:r>
        </a:p>
      </dgm:t>
    </dgm:pt>
    <dgm:pt modelId="{F2B0FF6B-A640-4FE0-BDEC-C2B35ED095AE}" type="par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157982CA-5A3C-42FD-8694-B286BF758E71}" type="sib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B2CE6DEC-D425-4092-83A1-BA8F8C97C099}">
      <dgm:prSet/>
      <dgm:spPr/>
      <dgm:t>
        <a:bodyPr/>
        <a:lstStyle/>
        <a:p>
          <a:pPr rtl="0"/>
          <a:r>
            <a:rPr lang="zh-CN" dirty="0"/>
            <a:t>函数</a:t>
          </a:r>
        </a:p>
      </dgm:t>
    </dgm:pt>
    <dgm:pt modelId="{63774154-C708-4E6D-8401-97CF921E5A12}" type="par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E9660667-8EC4-49E7-A212-D31947094C12}" type="sib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872D4880-48D2-4499-9AF9-426E71A848EC}">
      <dgm:prSet/>
      <dgm:spPr/>
      <dgm:t>
        <a:bodyPr/>
        <a:lstStyle/>
        <a:p>
          <a:pPr rtl="0"/>
          <a:r>
            <a:rPr lang="zh-CN"/>
            <a:t>有限状态机</a:t>
          </a:r>
        </a:p>
      </dgm:t>
    </dgm:pt>
    <dgm:pt modelId="{4297DABA-739F-478B-B5C1-66A1299FA635}" type="par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ABE61574-43DB-4F55-91C1-39CE59545427}" type="sib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CF5FF14A-3089-4807-BBF6-5FD0D5A6B851}">
      <dgm:prSet/>
      <dgm:spPr/>
      <dgm:t>
        <a:bodyPr/>
        <a:lstStyle/>
        <a:p>
          <a:pPr rtl="0"/>
          <a:r>
            <a:rPr lang="zh-CN"/>
            <a:t>图灵机</a:t>
          </a:r>
        </a:p>
      </dgm:t>
    </dgm:pt>
    <dgm:pt modelId="{7022CB36-2DA1-4CF2-ACBA-5345FA769AB6}" type="par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CA5B27C8-873E-4DD4-9F31-854A8D068A2E}" type="sibTrans" cxnId="{EE6C5A9A-0878-4C8F-8F28-20E0B12110BE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CA3CF8F-D5C5-475B-A078-B6B58D78E24E}">
          <dgm:prSet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zh-CN" dirty="0"/>
            </a:p>
          </dgm:t>
        </dgm:pt>
      </mc:Choice>
      <mc:Fallback xmlns="">
        <dgm:pt modelId="{3CA3CF8F-D5C5-475B-A078-B6B58D78E24E}">
          <dgm:prSet/>
          <dgm:spPr/>
          <dgm:t>
            <a:bodyPr/>
            <a:lstStyle/>
            <a:p>
              <a:pPr rtl="0"/>
              <a:r>
                <a:rPr lang="en-US" b="0" i="0" smtClean="0"/>
                <a:t> </a:t>
              </a:r>
              <a:r>
                <a:rPr lang="en-US" i="0"/>
                <a:t>𝑦=𝑓</a:t>
              </a:r>
              <a:r>
                <a:rPr lang="en-US" altLang="zh-CN" i="0"/>
                <a:t>(</a:t>
              </a:r>
              <a:r>
                <a:rPr lang="en-US" i="0"/>
                <a:t>𝑥)</a:t>
              </a:r>
              <a:endParaRPr lang="zh-CN" dirty="0"/>
            </a:p>
          </dgm:t>
        </dgm:pt>
      </mc:Fallback>
    </mc:AlternateContent>
    <dgm:pt modelId="{18060D8C-B913-4D89-AD6F-4B8A35B48AB7}" type="par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0EAB485C-5115-4CC2-9037-1539AAA914F1}" type="sib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49D0DCD7-8C2E-4A05-A9AA-9F02E313C6A2}" type="pres">
      <dgm:prSet presAssocID="{77958877-88C5-438E-AEB1-A91C0AF73D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7AB37D-E03D-4576-AA71-0803B375832B}" type="pres">
      <dgm:prSet presAssocID="{0C3C2C2F-B4AC-49F5-9B62-6D0A0D26516A}" presName="hierRoot1" presStyleCnt="0">
        <dgm:presLayoutVars>
          <dgm:hierBranch val="init"/>
        </dgm:presLayoutVars>
      </dgm:prSet>
      <dgm:spPr/>
    </dgm:pt>
    <dgm:pt modelId="{E92D694F-9530-4B46-ADCE-EF1B75187D16}" type="pres">
      <dgm:prSet presAssocID="{0C3C2C2F-B4AC-49F5-9B62-6D0A0D26516A}" presName="rootComposite1" presStyleCnt="0"/>
      <dgm:spPr/>
    </dgm:pt>
    <dgm:pt modelId="{8128BA53-4EFB-44FC-BEFB-B533F4483998}" type="pres">
      <dgm:prSet presAssocID="{0C3C2C2F-B4AC-49F5-9B62-6D0A0D26516A}" presName="rootText1" presStyleLbl="node0" presStyleIdx="0" presStyleCnt="1">
        <dgm:presLayoutVars>
          <dgm:chPref val="3"/>
        </dgm:presLayoutVars>
      </dgm:prSet>
      <dgm:spPr/>
    </dgm:pt>
    <dgm:pt modelId="{881A61A8-13B5-4761-AA29-CD4860443F35}" type="pres">
      <dgm:prSet presAssocID="{0C3C2C2F-B4AC-49F5-9B62-6D0A0D26516A}" presName="rootConnector1" presStyleLbl="node1" presStyleIdx="0" presStyleCnt="0"/>
      <dgm:spPr/>
    </dgm:pt>
    <dgm:pt modelId="{63595E75-1A15-47A6-9CB7-7348D10D70F4}" type="pres">
      <dgm:prSet presAssocID="{0C3C2C2F-B4AC-49F5-9B62-6D0A0D26516A}" presName="hierChild2" presStyleCnt="0"/>
      <dgm:spPr/>
    </dgm:pt>
    <dgm:pt modelId="{4624962E-FF71-467D-B84A-FB5A6FF80176}" type="pres">
      <dgm:prSet presAssocID="{63774154-C708-4E6D-8401-97CF921E5A12}" presName="Name64" presStyleLbl="parChTrans1D2" presStyleIdx="0" presStyleCnt="3"/>
      <dgm:spPr/>
    </dgm:pt>
    <dgm:pt modelId="{E831AB93-DB5C-4954-84B4-16C773583FEB}" type="pres">
      <dgm:prSet presAssocID="{B2CE6DEC-D425-4092-83A1-BA8F8C97C099}" presName="hierRoot2" presStyleCnt="0">
        <dgm:presLayoutVars>
          <dgm:hierBranch val="init"/>
        </dgm:presLayoutVars>
      </dgm:prSet>
      <dgm:spPr/>
    </dgm:pt>
    <dgm:pt modelId="{5D5F66E3-1E25-4491-80DD-0CDF9E43DE9C}" type="pres">
      <dgm:prSet presAssocID="{B2CE6DEC-D425-4092-83A1-BA8F8C97C099}" presName="rootComposite" presStyleCnt="0"/>
      <dgm:spPr/>
    </dgm:pt>
    <dgm:pt modelId="{BDE088D1-09B9-47DD-BD44-279B6CEBEDFA}" type="pres">
      <dgm:prSet presAssocID="{B2CE6DEC-D425-4092-83A1-BA8F8C97C099}" presName="rootText" presStyleLbl="node2" presStyleIdx="0" presStyleCnt="3">
        <dgm:presLayoutVars>
          <dgm:chPref val="3"/>
        </dgm:presLayoutVars>
      </dgm:prSet>
      <dgm:spPr/>
    </dgm:pt>
    <dgm:pt modelId="{F9E5735E-4E7C-40F8-99E8-CC9BB0D9E445}" type="pres">
      <dgm:prSet presAssocID="{B2CE6DEC-D425-4092-83A1-BA8F8C97C099}" presName="rootConnector" presStyleLbl="node2" presStyleIdx="0" presStyleCnt="3"/>
      <dgm:spPr/>
    </dgm:pt>
    <dgm:pt modelId="{1125B032-7EE4-49DF-8DCF-C8D6CFF3A68C}" type="pres">
      <dgm:prSet presAssocID="{B2CE6DEC-D425-4092-83A1-BA8F8C97C099}" presName="hierChild4" presStyleCnt="0"/>
      <dgm:spPr/>
    </dgm:pt>
    <dgm:pt modelId="{176F6D13-594E-49A8-A3AA-12B6C3DE150C}" type="pres">
      <dgm:prSet presAssocID="{18060D8C-B913-4D89-AD6F-4B8A35B48AB7}" presName="Name64" presStyleLbl="parChTrans1D3" presStyleIdx="0" presStyleCnt="1"/>
      <dgm:spPr/>
    </dgm:pt>
    <dgm:pt modelId="{D66D353B-CCA0-45DA-B4A5-671ECE600237}" type="pres">
      <dgm:prSet presAssocID="{3CA3CF8F-D5C5-475B-A078-B6B58D78E24E}" presName="hierRoot2" presStyleCnt="0">
        <dgm:presLayoutVars>
          <dgm:hierBranch val="init"/>
        </dgm:presLayoutVars>
      </dgm:prSet>
      <dgm:spPr/>
    </dgm:pt>
    <dgm:pt modelId="{949871F9-AEA2-4A50-AB73-53FA598D2B79}" type="pres">
      <dgm:prSet presAssocID="{3CA3CF8F-D5C5-475B-A078-B6B58D78E24E}" presName="rootComposite" presStyleCnt="0"/>
      <dgm:spPr/>
    </dgm:pt>
    <dgm:pt modelId="{2BF20641-FE2B-4C28-A5D1-3F789D6B6F0C}" type="pres">
      <dgm:prSet presAssocID="{3CA3CF8F-D5C5-475B-A078-B6B58D78E24E}" presName="rootText" presStyleLbl="node3" presStyleIdx="0" presStyleCnt="1">
        <dgm:presLayoutVars>
          <dgm:chPref val="3"/>
        </dgm:presLayoutVars>
      </dgm:prSet>
      <dgm:spPr/>
    </dgm:pt>
    <dgm:pt modelId="{5000EE79-F55A-466D-9F33-32DF463BB9AF}" type="pres">
      <dgm:prSet presAssocID="{3CA3CF8F-D5C5-475B-A078-B6B58D78E24E}" presName="rootConnector" presStyleLbl="node3" presStyleIdx="0" presStyleCnt="1"/>
      <dgm:spPr/>
    </dgm:pt>
    <dgm:pt modelId="{61066D47-BECF-4A4D-9AA0-411D0FE65949}" type="pres">
      <dgm:prSet presAssocID="{3CA3CF8F-D5C5-475B-A078-B6B58D78E24E}" presName="hierChild4" presStyleCnt="0"/>
      <dgm:spPr/>
    </dgm:pt>
    <dgm:pt modelId="{0C42BBA0-3FD0-4169-A221-A2571FA9D896}" type="pres">
      <dgm:prSet presAssocID="{3CA3CF8F-D5C5-475B-A078-B6B58D78E24E}" presName="hierChild5" presStyleCnt="0"/>
      <dgm:spPr/>
    </dgm:pt>
    <dgm:pt modelId="{92E6E4D5-1194-4EDA-8269-8B5798594A5A}" type="pres">
      <dgm:prSet presAssocID="{B2CE6DEC-D425-4092-83A1-BA8F8C97C099}" presName="hierChild5" presStyleCnt="0"/>
      <dgm:spPr/>
    </dgm:pt>
    <dgm:pt modelId="{89D9F544-6B43-4052-B72F-552BD59116F2}" type="pres">
      <dgm:prSet presAssocID="{4297DABA-739F-478B-B5C1-66A1299FA635}" presName="Name64" presStyleLbl="parChTrans1D2" presStyleIdx="1" presStyleCnt="3"/>
      <dgm:spPr/>
    </dgm:pt>
    <dgm:pt modelId="{3421A75F-F1DD-4F7B-8197-8521E48F03BA}" type="pres">
      <dgm:prSet presAssocID="{872D4880-48D2-4499-9AF9-426E71A848EC}" presName="hierRoot2" presStyleCnt="0">
        <dgm:presLayoutVars>
          <dgm:hierBranch val="init"/>
        </dgm:presLayoutVars>
      </dgm:prSet>
      <dgm:spPr/>
    </dgm:pt>
    <dgm:pt modelId="{6823E004-7598-4CC3-A5C8-18DB7D7792BD}" type="pres">
      <dgm:prSet presAssocID="{872D4880-48D2-4499-9AF9-426E71A848EC}" presName="rootComposite" presStyleCnt="0"/>
      <dgm:spPr/>
    </dgm:pt>
    <dgm:pt modelId="{97E927F8-DEED-4CB8-9B48-D26ADF00ACB9}" type="pres">
      <dgm:prSet presAssocID="{872D4880-48D2-4499-9AF9-426E71A848EC}" presName="rootText" presStyleLbl="node2" presStyleIdx="1" presStyleCnt="3">
        <dgm:presLayoutVars>
          <dgm:chPref val="3"/>
        </dgm:presLayoutVars>
      </dgm:prSet>
      <dgm:spPr/>
    </dgm:pt>
    <dgm:pt modelId="{CC7AEFEE-F1A7-4140-A1A7-F437AF5CDD75}" type="pres">
      <dgm:prSet presAssocID="{872D4880-48D2-4499-9AF9-426E71A848EC}" presName="rootConnector" presStyleLbl="node2" presStyleIdx="1" presStyleCnt="3"/>
      <dgm:spPr/>
    </dgm:pt>
    <dgm:pt modelId="{B27C85A4-5506-4264-B86F-23D034DFEE4A}" type="pres">
      <dgm:prSet presAssocID="{872D4880-48D2-4499-9AF9-426E71A848EC}" presName="hierChild4" presStyleCnt="0"/>
      <dgm:spPr/>
    </dgm:pt>
    <dgm:pt modelId="{DCE90879-034B-4E39-858C-A4A9328CEBD0}" type="pres">
      <dgm:prSet presAssocID="{872D4880-48D2-4499-9AF9-426E71A848EC}" presName="hierChild5" presStyleCnt="0"/>
      <dgm:spPr/>
    </dgm:pt>
    <dgm:pt modelId="{3C6277C2-36CF-453F-9844-F7B5B66062D3}" type="pres">
      <dgm:prSet presAssocID="{7022CB36-2DA1-4CF2-ACBA-5345FA769AB6}" presName="Name64" presStyleLbl="parChTrans1D2" presStyleIdx="2" presStyleCnt="3"/>
      <dgm:spPr/>
    </dgm:pt>
    <dgm:pt modelId="{5499A599-881B-4157-B542-2039B04A48A1}" type="pres">
      <dgm:prSet presAssocID="{CF5FF14A-3089-4807-BBF6-5FD0D5A6B851}" presName="hierRoot2" presStyleCnt="0">
        <dgm:presLayoutVars>
          <dgm:hierBranch val="init"/>
        </dgm:presLayoutVars>
      </dgm:prSet>
      <dgm:spPr/>
    </dgm:pt>
    <dgm:pt modelId="{E3FAD92E-C719-4BD4-867B-B9EC0B8E403B}" type="pres">
      <dgm:prSet presAssocID="{CF5FF14A-3089-4807-BBF6-5FD0D5A6B851}" presName="rootComposite" presStyleCnt="0"/>
      <dgm:spPr/>
    </dgm:pt>
    <dgm:pt modelId="{93B79043-DD47-4FDE-840B-E64DD0C94F55}" type="pres">
      <dgm:prSet presAssocID="{CF5FF14A-3089-4807-BBF6-5FD0D5A6B851}" presName="rootText" presStyleLbl="node2" presStyleIdx="2" presStyleCnt="3">
        <dgm:presLayoutVars>
          <dgm:chPref val="3"/>
        </dgm:presLayoutVars>
      </dgm:prSet>
      <dgm:spPr/>
    </dgm:pt>
    <dgm:pt modelId="{654693A4-4A64-4F3F-87F8-1CF3B16F3502}" type="pres">
      <dgm:prSet presAssocID="{CF5FF14A-3089-4807-BBF6-5FD0D5A6B851}" presName="rootConnector" presStyleLbl="node2" presStyleIdx="2" presStyleCnt="3"/>
      <dgm:spPr/>
    </dgm:pt>
    <dgm:pt modelId="{7A78491A-F7C5-454F-B8CF-5DBC6BD9B32E}" type="pres">
      <dgm:prSet presAssocID="{CF5FF14A-3089-4807-BBF6-5FD0D5A6B851}" presName="hierChild4" presStyleCnt="0"/>
      <dgm:spPr/>
    </dgm:pt>
    <dgm:pt modelId="{B6EAA8CA-E172-4C68-843B-5D847DE7DD57}" type="pres">
      <dgm:prSet presAssocID="{CF5FF14A-3089-4807-BBF6-5FD0D5A6B851}" presName="hierChild5" presStyleCnt="0"/>
      <dgm:spPr/>
    </dgm:pt>
    <dgm:pt modelId="{BA586092-B4A5-41CD-A974-6E8A0703670C}" type="pres">
      <dgm:prSet presAssocID="{0C3C2C2F-B4AC-49F5-9B62-6D0A0D26516A}" presName="hierChild3" presStyleCnt="0"/>
      <dgm:spPr/>
    </dgm:pt>
  </dgm:ptLst>
  <dgm:cxnLst>
    <dgm:cxn modelId="{393E3924-191D-4190-AF90-06A1B5EA2C6E}" type="presOf" srcId="{0C3C2C2F-B4AC-49F5-9B62-6D0A0D26516A}" destId="{881A61A8-13B5-4761-AA29-CD4860443F35}" srcOrd="1" destOrd="0" presId="urn:microsoft.com/office/officeart/2009/3/layout/HorizontalOrganizationChart"/>
    <dgm:cxn modelId="{571D7B61-31DB-408F-A24B-D3D22168D82E}" type="presOf" srcId="{0C3C2C2F-B4AC-49F5-9B62-6D0A0D26516A}" destId="{8128BA53-4EFB-44FC-BEFB-B533F4483998}" srcOrd="0" destOrd="0" presId="urn:microsoft.com/office/officeart/2009/3/layout/HorizontalOrganizationChart"/>
    <dgm:cxn modelId="{D0A4DC42-2AE4-4C51-9889-AA7D69758EC8}" type="presOf" srcId="{4297DABA-739F-478B-B5C1-66A1299FA635}" destId="{89D9F544-6B43-4052-B72F-552BD59116F2}" srcOrd="0" destOrd="0" presId="urn:microsoft.com/office/officeart/2009/3/layout/HorizontalOrganizationChart"/>
    <dgm:cxn modelId="{4298AF64-8285-4E96-A075-8C772283F7CD}" type="presOf" srcId="{B2CE6DEC-D425-4092-83A1-BA8F8C97C099}" destId="{BDE088D1-09B9-47DD-BD44-279B6CEBEDFA}" srcOrd="0" destOrd="0" presId="urn:microsoft.com/office/officeart/2009/3/layout/HorizontalOrganizationChart"/>
    <dgm:cxn modelId="{00A58E48-7FFB-4480-8933-360CB66A19BE}" srcId="{B2CE6DEC-D425-4092-83A1-BA8F8C97C099}" destId="{3CA3CF8F-D5C5-475B-A078-B6B58D78E24E}" srcOrd="0" destOrd="0" parTransId="{18060D8C-B913-4D89-AD6F-4B8A35B48AB7}" sibTransId="{0EAB485C-5115-4CC2-9037-1539AAA914F1}"/>
    <dgm:cxn modelId="{D0958E4C-E997-4BC5-8ED2-D334E283FD86}" type="presOf" srcId="{3CA3CF8F-D5C5-475B-A078-B6B58D78E24E}" destId="{2BF20641-FE2B-4C28-A5D1-3F789D6B6F0C}" srcOrd="0" destOrd="0" presId="urn:microsoft.com/office/officeart/2009/3/layout/HorizontalOrganizationChart"/>
    <dgm:cxn modelId="{663C7252-063B-45E3-9529-08F129831159}" srcId="{77958877-88C5-438E-AEB1-A91C0AF73D71}" destId="{0C3C2C2F-B4AC-49F5-9B62-6D0A0D26516A}" srcOrd="0" destOrd="0" parTransId="{F2B0FF6B-A640-4FE0-BDEC-C2B35ED095AE}" sibTransId="{157982CA-5A3C-42FD-8694-B286BF758E71}"/>
    <dgm:cxn modelId="{8F189F81-E799-46BE-A862-01A5424A6586}" type="presOf" srcId="{3CA3CF8F-D5C5-475B-A078-B6B58D78E24E}" destId="{5000EE79-F55A-466D-9F33-32DF463BB9AF}" srcOrd="1" destOrd="0" presId="urn:microsoft.com/office/officeart/2009/3/layout/HorizontalOrganizationChart"/>
    <dgm:cxn modelId="{49172390-B7AB-48DD-8AD8-E50673807290}" type="presOf" srcId="{18060D8C-B913-4D89-AD6F-4B8A35B48AB7}" destId="{176F6D13-594E-49A8-A3AA-12B6C3DE150C}" srcOrd="0" destOrd="0" presId="urn:microsoft.com/office/officeart/2009/3/layout/HorizontalOrganizationChart"/>
    <dgm:cxn modelId="{EE6C5A9A-0878-4C8F-8F28-20E0B12110BE}" srcId="{0C3C2C2F-B4AC-49F5-9B62-6D0A0D26516A}" destId="{CF5FF14A-3089-4807-BBF6-5FD0D5A6B851}" srcOrd="2" destOrd="0" parTransId="{7022CB36-2DA1-4CF2-ACBA-5345FA769AB6}" sibTransId="{CA5B27C8-873E-4DD4-9F31-854A8D068A2E}"/>
    <dgm:cxn modelId="{9705BB9E-37F0-4B0F-82E9-E8B9DABFE984}" type="presOf" srcId="{77958877-88C5-438E-AEB1-A91C0AF73D71}" destId="{49D0DCD7-8C2E-4A05-A9AA-9F02E313C6A2}" srcOrd="0" destOrd="0" presId="urn:microsoft.com/office/officeart/2009/3/layout/HorizontalOrganizationChart"/>
    <dgm:cxn modelId="{11DADEAB-5F50-4780-B453-08C17A13850F}" type="presOf" srcId="{CF5FF14A-3089-4807-BBF6-5FD0D5A6B851}" destId="{654693A4-4A64-4F3F-87F8-1CF3B16F3502}" srcOrd="1" destOrd="0" presId="urn:microsoft.com/office/officeart/2009/3/layout/HorizontalOrganizationChart"/>
    <dgm:cxn modelId="{4A331CB5-A27C-489D-8234-19DBE03D3F39}" srcId="{0C3C2C2F-B4AC-49F5-9B62-6D0A0D26516A}" destId="{B2CE6DEC-D425-4092-83A1-BA8F8C97C099}" srcOrd="0" destOrd="0" parTransId="{63774154-C708-4E6D-8401-97CF921E5A12}" sibTransId="{E9660667-8EC4-49E7-A212-D31947094C12}"/>
    <dgm:cxn modelId="{964601C2-6A79-4C4B-AF87-8705776C2F80}" srcId="{0C3C2C2F-B4AC-49F5-9B62-6D0A0D26516A}" destId="{872D4880-48D2-4499-9AF9-426E71A848EC}" srcOrd="1" destOrd="0" parTransId="{4297DABA-739F-478B-B5C1-66A1299FA635}" sibTransId="{ABE61574-43DB-4F55-91C1-39CE59545427}"/>
    <dgm:cxn modelId="{207798C2-F7A9-42E8-9B20-9094C9261FAE}" type="presOf" srcId="{63774154-C708-4E6D-8401-97CF921E5A12}" destId="{4624962E-FF71-467D-B84A-FB5A6FF80176}" srcOrd="0" destOrd="0" presId="urn:microsoft.com/office/officeart/2009/3/layout/HorizontalOrganizationChart"/>
    <dgm:cxn modelId="{B3C1E8C3-96CA-4CA6-A194-F947539E1287}" type="presOf" srcId="{CF5FF14A-3089-4807-BBF6-5FD0D5A6B851}" destId="{93B79043-DD47-4FDE-840B-E64DD0C94F55}" srcOrd="0" destOrd="0" presId="urn:microsoft.com/office/officeart/2009/3/layout/HorizontalOrganizationChart"/>
    <dgm:cxn modelId="{C5B589DD-37F4-4E96-8CA1-37308D3D22A3}" type="presOf" srcId="{7022CB36-2DA1-4CF2-ACBA-5345FA769AB6}" destId="{3C6277C2-36CF-453F-9844-F7B5B66062D3}" srcOrd="0" destOrd="0" presId="urn:microsoft.com/office/officeart/2009/3/layout/HorizontalOrganizationChart"/>
    <dgm:cxn modelId="{7A541FE2-90B6-4EC2-B3AD-24D66F9D19C8}" type="presOf" srcId="{872D4880-48D2-4499-9AF9-426E71A848EC}" destId="{CC7AEFEE-F1A7-4140-A1A7-F437AF5CDD75}" srcOrd="1" destOrd="0" presId="urn:microsoft.com/office/officeart/2009/3/layout/HorizontalOrganizationChart"/>
    <dgm:cxn modelId="{3E4A09EE-57F9-4FC0-BC17-397B4EE58CB1}" type="presOf" srcId="{872D4880-48D2-4499-9AF9-426E71A848EC}" destId="{97E927F8-DEED-4CB8-9B48-D26ADF00ACB9}" srcOrd="0" destOrd="0" presId="urn:microsoft.com/office/officeart/2009/3/layout/HorizontalOrganizationChart"/>
    <dgm:cxn modelId="{BD431EF6-079E-4A2E-9337-FD08E4EC176A}" type="presOf" srcId="{B2CE6DEC-D425-4092-83A1-BA8F8C97C099}" destId="{F9E5735E-4E7C-40F8-99E8-CC9BB0D9E445}" srcOrd="1" destOrd="0" presId="urn:microsoft.com/office/officeart/2009/3/layout/HorizontalOrganizationChart"/>
    <dgm:cxn modelId="{79AE50ED-E56A-4F1B-ADE2-03ECF883E628}" type="presParOf" srcId="{49D0DCD7-8C2E-4A05-A9AA-9F02E313C6A2}" destId="{347AB37D-E03D-4576-AA71-0803B375832B}" srcOrd="0" destOrd="0" presId="urn:microsoft.com/office/officeart/2009/3/layout/HorizontalOrganizationChart"/>
    <dgm:cxn modelId="{D1DCE797-69EB-4B3F-AF27-33A0BBA28FE7}" type="presParOf" srcId="{347AB37D-E03D-4576-AA71-0803B375832B}" destId="{E92D694F-9530-4B46-ADCE-EF1B75187D16}" srcOrd="0" destOrd="0" presId="urn:microsoft.com/office/officeart/2009/3/layout/HorizontalOrganizationChart"/>
    <dgm:cxn modelId="{6B482FE8-67BE-48E7-9E3F-31FB71CF9519}" type="presParOf" srcId="{E92D694F-9530-4B46-ADCE-EF1B75187D16}" destId="{8128BA53-4EFB-44FC-BEFB-B533F4483998}" srcOrd="0" destOrd="0" presId="urn:microsoft.com/office/officeart/2009/3/layout/HorizontalOrganizationChart"/>
    <dgm:cxn modelId="{8775B895-2BBC-43BB-B57B-F2BABAA1794F}" type="presParOf" srcId="{E92D694F-9530-4B46-ADCE-EF1B75187D16}" destId="{881A61A8-13B5-4761-AA29-CD4860443F35}" srcOrd="1" destOrd="0" presId="urn:microsoft.com/office/officeart/2009/3/layout/HorizontalOrganizationChart"/>
    <dgm:cxn modelId="{F1D7EC56-6B02-4A18-AAB9-1CAA607D6FC9}" type="presParOf" srcId="{347AB37D-E03D-4576-AA71-0803B375832B}" destId="{63595E75-1A15-47A6-9CB7-7348D10D70F4}" srcOrd="1" destOrd="0" presId="urn:microsoft.com/office/officeart/2009/3/layout/HorizontalOrganizationChart"/>
    <dgm:cxn modelId="{82230261-99C1-4F80-BE2E-99D93122F492}" type="presParOf" srcId="{63595E75-1A15-47A6-9CB7-7348D10D70F4}" destId="{4624962E-FF71-467D-B84A-FB5A6FF80176}" srcOrd="0" destOrd="0" presId="urn:microsoft.com/office/officeart/2009/3/layout/HorizontalOrganizationChart"/>
    <dgm:cxn modelId="{437EF120-384A-4833-A6F5-EE2801C50201}" type="presParOf" srcId="{63595E75-1A15-47A6-9CB7-7348D10D70F4}" destId="{E831AB93-DB5C-4954-84B4-16C773583FEB}" srcOrd="1" destOrd="0" presId="urn:microsoft.com/office/officeart/2009/3/layout/HorizontalOrganizationChart"/>
    <dgm:cxn modelId="{29218961-86D3-4898-AEAA-5033E03DB007}" type="presParOf" srcId="{E831AB93-DB5C-4954-84B4-16C773583FEB}" destId="{5D5F66E3-1E25-4491-80DD-0CDF9E43DE9C}" srcOrd="0" destOrd="0" presId="urn:microsoft.com/office/officeart/2009/3/layout/HorizontalOrganizationChart"/>
    <dgm:cxn modelId="{BB44B11A-38E0-4C9D-9A4A-F3BAFD1B480B}" type="presParOf" srcId="{5D5F66E3-1E25-4491-80DD-0CDF9E43DE9C}" destId="{BDE088D1-09B9-47DD-BD44-279B6CEBEDFA}" srcOrd="0" destOrd="0" presId="urn:microsoft.com/office/officeart/2009/3/layout/HorizontalOrganizationChart"/>
    <dgm:cxn modelId="{350D11BB-E525-460B-A004-0B3645F76A28}" type="presParOf" srcId="{5D5F66E3-1E25-4491-80DD-0CDF9E43DE9C}" destId="{F9E5735E-4E7C-40F8-99E8-CC9BB0D9E445}" srcOrd="1" destOrd="0" presId="urn:microsoft.com/office/officeart/2009/3/layout/HorizontalOrganizationChart"/>
    <dgm:cxn modelId="{F3BB8F40-B12A-4E5E-B36F-381E38346A66}" type="presParOf" srcId="{E831AB93-DB5C-4954-84B4-16C773583FEB}" destId="{1125B032-7EE4-49DF-8DCF-C8D6CFF3A68C}" srcOrd="1" destOrd="0" presId="urn:microsoft.com/office/officeart/2009/3/layout/HorizontalOrganizationChart"/>
    <dgm:cxn modelId="{11E50C2C-3E9E-4BFF-914F-9B28D455566D}" type="presParOf" srcId="{1125B032-7EE4-49DF-8DCF-C8D6CFF3A68C}" destId="{176F6D13-594E-49A8-A3AA-12B6C3DE150C}" srcOrd="0" destOrd="0" presId="urn:microsoft.com/office/officeart/2009/3/layout/HorizontalOrganizationChart"/>
    <dgm:cxn modelId="{659B098E-6E48-49D2-B6CB-25C489321758}" type="presParOf" srcId="{1125B032-7EE4-49DF-8DCF-C8D6CFF3A68C}" destId="{D66D353B-CCA0-45DA-B4A5-671ECE600237}" srcOrd="1" destOrd="0" presId="urn:microsoft.com/office/officeart/2009/3/layout/HorizontalOrganizationChart"/>
    <dgm:cxn modelId="{C3438CA1-BC3E-469A-A4CB-FDCE4143ECE3}" type="presParOf" srcId="{D66D353B-CCA0-45DA-B4A5-671ECE600237}" destId="{949871F9-AEA2-4A50-AB73-53FA598D2B79}" srcOrd="0" destOrd="0" presId="urn:microsoft.com/office/officeart/2009/3/layout/HorizontalOrganizationChart"/>
    <dgm:cxn modelId="{4FD08026-3FEE-4F8D-A7C1-567F49AE4370}" type="presParOf" srcId="{949871F9-AEA2-4A50-AB73-53FA598D2B79}" destId="{2BF20641-FE2B-4C28-A5D1-3F789D6B6F0C}" srcOrd="0" destOrd="0" presId="urn:microsoft.com/office/officeart/2009/3/layout/HorizontalOrganizationChart"/>
    <dgm:cxn modelId="{8FE114E0-FB8C-4790-ACBB-0C7CE3172980}" type="presParOf" srcId="{949871F9-AEA2-4A50-AB73-53FA598D2B79}" destId="{5000EE79-F55A-466D-9F33-32DF463BB9AF}" srcOrd="1" destOrd="0" presId="urn:microsoft.com/office/officeart/2009/3/layout/HorizontalOrganizationChart"/>
    <dgm:cxn modelId="{8A448D01-54C1-4EC6-A282-F5C7F44A76AC}" type="presParOf" srcId="{D66D353B-CCA0-45DA-B4A5-671ECE600237}" destId="{61066D47-BECF-4A4D-9AA0-411D0FE65949}" srcOrd="1" destOrd="0" presId="urn:microsoft.com/office/officeart/2009/3/layout/HorizontalOrganizationChart"/>
    <dgm:cxn modelId="{ECFDB6BF-5726-4C54-8BF7-81D7991C9A0B}" type="presParOf" srcId="{D66D353B-CCA0-45DA-B4A5-671ECE600237}" destId="{0C42BBA0-3FD0-4169-A221-A2571FA9D896}" srcOrd="2" destOrd="0" presId="urn:microsoft.com/office/officeart/2009/3/layout/HorizontalOrganizationChart"/>
    <dgm:cxn modelId="{391B2AF2-18E3-40C7-A0E1-6EB39121C25A}" type="presParOf" srcId="{E831AB93-DB5C-4954-84B4-16C773583FEB}" destId="{92E6E4D5-1194-4EDA-8269-8B5798594A5A}" srcOrd="2" destOrd="0" presId="urn:microsoft.com/office/officeart/2009/3/layout/HorizontalOrganizationChart"/>
    <dgm:cxn modelId="{761928F9-C919-4423-B799-7D5A1F35F0FA}" type="presParOf" srcId="{63595E75-1A15-47A6-9CB7-7348D10D70F4}" destId="{89D9F544-6B43-4052-B72F-552BD59116F2}" srcOrd="2" destOrd="0" presId="urn:microsoft.com/office/officeart/2009/3/layout/HorizontalOrganizationChart"/>
    <dgm:cxn modelId="{7F20F878-5FB8-4E67-843C-6BA6DA3CBAAE}" type="presParOf" srcId="{63595E75-1A15-47A6-9CB7-7348D10D70F4}" destId="{3421A75F-F1DD-4F7B-8197-8521E48F03BA}" srcOrd="3" destOrd="0" presId="urn:microsoft.com/office/officeart/2009/3/layout/HorizontalOrganizationChart"/>
    <dgm:cxn modelId="{C003ED99-9044-4584-819D-E08CAAF5BE7A}" type="presParOf" srcId="{3421A75F-F1DD-4F7B-8197-8521E48F03BA}" destId="{6823E004-7598-4CC3-A5C8-18DB7D7792BD}" srcOrd="0" destOrd="0" presId="urn:microsoft.com/office/officeart/2009/3/layout/HorizontalOrganizationChart"/>
    <dgm:cxn modelId="{936ABF0F-EE1B-49FA-B3DB-D67E4C19E88D}" type="presParOf" srcId="{6823E004-7598-4CC3-A5C8-18DB7D7792BD}" destId="{97E927F8-DEED-4CB8-9B48-D26ADF00ACB9}" srcOrd="0" destOrd="0" presId="urn:microsoft.com/office/officeart/2009/3/layout/HorizontalOrganizationChart"/>
    <dgm:cxn modelId="{2F7E6509-6BA1-4045-80D1-890600635E4E}" type="presParOf" srcId="{6823E004-7598-4CC3-A5C8-18DB7D7792BD}" destId="{CC7AEFEE-F1A7-4140-A1A7-F437AF5CDD75}" srcOrd="1" destOrd="0" presId="urn:microsoft.com/office/officeart/2009/3/layout/HorizontalOrganizationChart"/>
    <dgm:cxn modelId="{D18B2EA7-F37A-4204-8A81-BA29846A5864}" type="presParOf" srcId="{3421A75F-F1DD-4F7B-8197-8521E48F03BA}" destId="{B27C85A4-5506-4264-B86F-23D034DFEE4A}" srcOrd="1" destOrd="0" presId="urn:microsoft.com/office/officeart/2009/3/layout/HorizontalOrganizationChart"/>
    <dgm:cxn modelId="{BCDD5588-D5F3-4A39-AD7A-DE6602478F61}" type="presParOf" srcId="{3421A75F-F1DD-4F7B-8197-8521E48F03BA}" destId="{DCE90879-034B-4E39-858C-A4A9328CEBD0}" srcOrd="2" destOrd="0" presId="urn:microsoft.com/office/officeart/2009/3/layout/HorizontalOrganizationChart"/>
    <dgm:cxn modelId="{6CB3D8B4-A66F-4A4A-B9F1-35C381A1502C}" type="presParOf" srcId="{63595E75-1A15-47A6-9CB7-7348D10D70F4}" destId="{3C6277C2-36CF-453F-9844-F7B5B66062D3}" srcOrd="4" destOrd="0" presId="urn:microsoft.com/office/officeart/2009/3/layout/HorizontalOrganizationChart"/>
    <dgm:cxn modelId="{94EBFCA3-9FBE-41E1-BF4A-501B8A4015A4}" type="presParOf" srcId="{63595E75-1A15-47A6-9CB7-7348D10D70F4}" destId="{5499A599-881B-4157-B542-2039B04A48A1}" srcOrd="5" destOrd="0" presId="urn:microsoft.com/office/officeart/2009/3/layout/HorizontalOrganizationChart"/>
    <dgm:cxn modelId="{45E6057B-C3AF-450D-B89E-CC3BF7A92692}" type="presParOf" srcId="{5499A599-881B-4157-B542-2039B04A48A1}" destId="{E3FAD92E-C719-4BD4-867B-B9EC0B8E403B}" srcOrd="0" destOrd="0" presId="urn:microsoft.com/office/officeart/2009/3/layout/HorizontalOrganizationChart"/>
    <dgm:cxn modelId="{8D1E4F5F-506F-4EA5-A7FF-1CD289B9FF06}" type="presParOf" srcId="{E3FAD92E-C719-4BD4-867B-B9EC0B8E403B}" destId="{93B79043-DD47-4FDE-840B-E64DD0C94F55}" srcOrd="0" destOrd="0" presId="urn:microsoft.com/office/officeart/2009/3/layout/HorizontalOrganizationChart"/>
    <dgm:cxn modelId="{82CB5D9B-F996-46B5-8F18-AE06885D8745}" type="presParOf" srcId="{E3FAD92E-C719-4BD4-867B-B9EC0B8E403B}" destId="{654693A4-4A64-4F3F-87F8-1CF3B16F3502}" srcOrd="1" destOrd="0" presId="urn:microsoft.com/office/officeart/2009/3/layout/HorizontalOrganizationChart"/>
    <dgm:cxn modelId="{343E3574-FDBE-4687-BD5A-117BA05CC9D4}" type="presParOf" srcId="{5499A599-881B-4157-B542-2039B04A48A1}" destId="{7A78491A-F7C5-454F-B8CF-5DBC6BD9B32E}" srcOrd="1" destOrd="0" presId="urn:microsoft.com/office/officeart/2009/3/layout/HorizontalOrganizationChart"/>
    <dgm:cxn modelId="{54953C04-B684-433B-9EF3-854A01E7DD53}" type="presParOf" srcId="{5499A599-881B-4157-B542-2039B04A48A1}" destId="{B6EAA8CA-E172-4C68-843B-5D847DE7DD57}" srcOrd="2" destOrd="0" presId="urn:microsoft.com/office/officeart/2009/3/layout/HorizontalOrganizationChart"/>
    <dgm:cxn modelId="{9AA08DEE-E6B2-42F9-B8C7-DB713F77CA19}" type="presParOf" srcId="{347AB37D-E03D-4576-AA71-0803B375832B}" destId="{BA586092-B4A5-41CD-A974-6E8A0703670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58877-88C5-438E-AEB1-A91C0AF73D7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3C2C2F-B4AC-49F5-9B62-6D0A0D26516A}">
      <dgm:prSet/>
      <dgm:spPr/>
      <dgm:t>
        <a:bodyPr/>
        <a:lstStyle/>
        <a:p>
          <a:pPr rtl="0"/>
          <a:r>
            <a:rPr lang="zh-CN" dirty="0" smtClean="0"/>
            <a:t>可计算问题</a:t>
          </a:r>
          <a:endParaRPr lang="zh-CN" dirty="0"/>
        </a:p>
      </dgm:t>
    </dgm:pt>
    <dgm:pt modelId="{F2B0FF6B-A640-4FE0-BDEC-C2B35ED095AE}" type="par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157982CA-5A3C-42FD-8694-B286BF758E71}" type="sib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B2CE6DEC-D425-4092-83A1-BA8F8C97C099}">
      <dgm:prSet/>
      <dgm:spPr/>
      <dgm:t>
        <a:bodyPr/>
        <a:lstStyle/>
        <a:p>
          <a:pPr rtl="0"/>
          <a:r>
            <a:rPr lang="zh-CN" dirty="0" smtClean="0"/>
            <a:t>函数</a:t>
          </a:r>
          <a:endParaRPr lang="zh-CN" dirty="0"/>
        </a:p>
      </dgm:t>
    </dgm:pt>
    <dgm:pt modelId="{63774154-C708-4E6D-8401-97CF921E5A12}" type="par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E9660667-8EC4-49E7-A212-D31947094C12}" type="sib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872D4880-48D2-4499-9AF9-426E71A848EC}">
      <dgm:prSet/>
      <dgm:spPr/>
      <dgm:t>
        <a:bodyPr/>
        <a:lstStyle/>
        <a:p>
          <a:pPr rtl="0"/>
          <a:r>
            <a:rPr lang="zh-CN" smtClean="0"/>
            <a:t>有限状态机</a:t>
          </a:r>
          <a:endParaRPr lang="zh-CN"/>
        </a:p>
      </dgm:t>
    </dgm:pt>
    <dgm:pt modelId="{4297DABA-739F-478B-B5C1-66A1299FA635}" type="par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ABE61574-43DB-4F55-91C1-39CE59545427}" type="sib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CF5FF14A-3089-4807-BBF6-5FD0D5A6B851}">
      <dgm:prSet/>
      <dgm:spPr/>
      <dgm:t>
        <a:bodyPr/>
        <a:lstStyle/>
        <a:p>
          <a:pPr rtl="0"/>
          <a:r>
            <a:rPr lang="zh-CN" smtClean="0"/>
            <a:t>图灵机</a:t>
          </a:r>
          <a:endParaRPr lang="zh-CN"/>
        </a:p>
      </dgm:t>
    </dgm:pt>
    <dgm:pt modelId="{7022CB36-2DA1-4CF2-ACBA-5345FA769AB6}" type="par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CA5B27C8-873E-4DD4-9F31-854A8D068A2E}" type="sib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3CA3CF8F-D5C5-475B-A078-B6B58D78E24E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8060D8C-B913-4D89-AD6F-4B8A35B48AB7}" type="par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0EAB485C-5115-4CC2-9037-1539AAA914F1}" type="sib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49D0DCD7-8C2E-4A05-A9AA-9F02E313C6A2}" type="pres">
      <dgm:prSet presAssocID="{77958877-88C5-438E-AEB1-A91C0AF73D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7AB37D-E03D-4576-AA71-0803B375832B}" type="pres">
      <dgm:prSet presAssocID="{0C3C2C2F-B4AC-49F5-9B62-6D0A0D26516A}" presName="hierRoot1" presStyleCnt="0">
        <dgm:presLayoutVars>
          <dgm:hierBranch val="init"/>
        </dgm:presLayoutVars>
      </dgm:prSet>
      <dgm:spPr/>
    </dgm:pt>
    <dgm:pt modelId="{E92D694F-9530-4B46-ADCE-EF1B75187D16}" type="pres">
      <dgm:prSet presAssocID="{0C3C2C2F-B4AC-49F5-9B62-6D0A0D26516A}" presName="rootComposite1" presStyleCnt="0"/>
      <dgm:spPr/>
    </dgm:pt>
    <dgm:pt modelId="{8128BA53-4EFB-44FC-BEFB-B533F4483998}" type="pres">
      <dgm:prSet presAssocID="{0C3C2C2F-B4AC-49F5-9B62-6D0A0D26516A}" presName="rootText1" presStyleLbl="node0" presStyleIdx="0" presStyleCnt="1">
        <dgm:presLayoutVars>
          <dgm:chPref val="3"/>
        </dgm:presLayoutVars>
      </dgm:prSet>
      <dgm:spPr/>
    </dgm:pt>
    <dgm:pt modelId="{881A61A8-13B5-4761-AA29-CD4860443F35}" type="pres">
      <dgm:prSet presAssocID="{0C3C2C2F-B4AC-49F5-9B62-6D0A0D26516A}" presName="rootConnector1" presStyleLbl="node1" presStyleIdx="0" presStyleCnt="0"/>
      <dgm:spPr/>
    </dgm:pt>
    <dgm:pt modelId="{63595E75-1A15-47A6-9CB7-7348D10D70F4}" type="pres">
      <dgm:prSet presAssocID="{0C3C2C2F-B4AC-49F5-9B62-6D0A0D26516A}" presName="hierChild2" presStyleCnt="0"/>
      <dgm:spPr/>
    </dgm:pt>
    <dgm:pt modelId="{4624962E-FF71-467D-B84A-FB5A6FF80176}" type="pres">
      <dgm:prSet presAssocID="{63774154-C708-4E6D-8401-97CF921E5A12}" presName="Name64" presStyleLbl="parChTrans1D2" presStyleIdx="0" presStyleCnt="3"/>
      <dgm:spPr/>
    </dgm:pt>
    <dgm:pt modelId="{E831AB93-DB5C-4954-84B4-16C773583FEB}" type="pres">
      <dgm:prSet presAssocID="{B2CE6DEC-D425-4092-83A1-BA8F8C97C099}" presName="hierRoot2" presStyleCnt="0">
        <dgm:presLayoutVars>
          <dgm:hierBranch val="init"/>
        </dgm:presLayoutVars>
      </dgm:prSet>
      <dgm:spPr/>
    </dgm:pt>
    <dgm:pt modelId="{5D5F66E3-1E25-4491-80DD-0CDF9E43DE9C}" type="pres">
      <dgm:prSet presAssocID="{B2CE6DEC-D425-4092-83A1-BA8F8C97C099}" presName="rootComposite" presStyleCnt="0"/>
      <dgm:spPr/>
    </dgm:pt>
    <dgm:pt modelId="{BDE088D1-09B9-47DD-BD44-279B6CEBEDFA}" type="pres">
      <dgm:prSet presAssocID="{B2CE6DEC-D425-4092-83A1-BA8F8C97C09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E5735E-4E7C-40F8-99E8-CC9BB0D9E445}" type="pres">
      <dgm:prSet presAssocID="{B2CE6DEC-D425-4092-83A1-BA8F8C97C099}" presName="rootConnector" presStyleLbl="node2" presStyleIdx="0" presStyleCnt="3"/>
      <dgm:spPr/>
    </dgm:pt>
    <dgm:pt modelId="{1125B032-7EE4-49DF-8DCF-C8D6CFF3A68C}" type="pres">
      <dgm:prSet presAssocID="{B2CE6DEC-D425-4092-83A1-BA8F8C97C099}" presName="hierChild4" presStyleCnt="0"/>
      <dgm:spPr/>
    </dgm:pt>
    <dgm:pt modelId="{176F6D13-594E-49A8-A3AA-12B6C3DE150C}" type="pres">
      <dgm:prSet presAssocID="{18060D8C-B913-4D89-AD6F-4B8A35B48AB7}" presName="Name64" presStyleLbl="parChTrans1D3" presStyleIdx="0" presStyleCnt="1"/>
      <dgm:spPr/>
    </dgm:pt>
    <dgm:pt modelId="{D66D353B-CCA0-45DA-B4A5-671ECE600237}" type="pres">
      <dgm:prSet presAssocID="{3CA3CF8F-D5C5-475B-A078-B6B58D78E24E}" presName="hierRoot2" presStyleCnt="0">
        <dgm:presLayoutVars>
          <dgm:hierBranch val="init"/>
        </dgm:presLayoutVars>
      </dgm:prSet>
      <dgm:spPr/>
    </dgm:pt>
    <dgm:pt modelId="{949871F9-AEA2-4A50-AB73-53FA598D2B79}" type="pres">
      <dgm:prSet presAssocID="{3CA3CF8F-D5C5-475B-A078-B6B58D78E24E}" presName="rootComposite" presStyleCnt="0"/>
      <dgm:spPr/>
    </dgm:pt>
    <dgm:pt modelId="{2BF20641-FE2B-4C28-A5D1-3F789D6B6F0C}" type="pres">
      <dgm:prSet presAssocID="{3CA3CF8F-D5C5-475B-A078-B6B58D78E24E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00EE79-F55A-466D-9F33-32DF463BB9AF}" type="pres">
      <dgm:prSet presAssocID="{3CA3CF8F-D5C5-475B-A078-B6B58D78E24E}" presName="rootConnector" presStyleLbl="node3" presStyleIdx="0" presStyleCnt="1"/>
      <dgm:spPr/>
    </dgm:pt>
    <dgm:pt modelId="{61066D47-BECF-4A4D-9AA0-411D0FE65949}" type="pres">
      <dgm:prSet presAssocID="{3CA3CF8F-D5C5-475B-A078-B6B58D78E24E}" presName="hierChild4" presStyleCnt="0"/>
      <dgm:spPr/>
    </dgm:pt>
    <dgm:pt modelId="{0C42BBA0-3FD0-4169-A221-A2571FA9D896}" type="pres">
      <dgm:prSet presAssocID="{3CA3CF8F-D5C5-475B-A078-B6B58D78E24E}" presName="hierChild5" presStyleCnt="0"/>
      <dgm:spPr/>
    </dgm:pt>
    <dgm:pt modelId="{92E6E4D5-1194-4EDA-8269-8B5798594A5A}" type="pres">
      <dgm:prSet presAssocID="{B2CE6DEC-D425-4092-83A1-BA8F8C97C099}" presName="hierChild5" presStyleCnt="0"/>
      <dgm:spPr/>
    </dgm:pt>
    <dgm:pt modelId="{89D9F544-6B43-4052-B72F-552BD59116F2}" type="pres">
      <dgm:prSet presAssocID="{4297DABA-739F-478B-B5C1-66A1299FA635}" presName="Name64" presStyleLbl="parChTrans1D2" presStyleIdx="1" presStyleCnt="3"/>
      <dgm:spPr/>
    </dgm:pt>
    <dgm:pt modelId="{3421A75F-F1DD-4F7B-8197-8521E48F03BA}" type="pres">
      <dgm:prSet presAssocID="{872D4880-48D2-4499-9AF9-426E71A848EC}" presName="hierRoot2" presStyleCnt="0">
        <dgm:presLayoutVars>
          <dgm:hierBranch val="init"/>
        </dgm:presLayoutVars>
      </dgm:prSet>
      <dgm:spPr/>
    </dgm:pt>
    <dgm:pt modelId="{6823E004-7598-4CC3-A5C8-18DB7D7792BD}" type="pres">
      <dgm:prSet presAssocID="{872D4880-48D2-4499-9AF9-426E71A848EC}" presName="rootComposite" presStyleCnt="0"/>
      <dgm:spPr/>
    </dgm:pt>
    <dgm:pt modelId="{97E927F8-DEED-4CB8-9B48-D26ADF00ACB9}" type="pres">
      <dgm:prSet presAssocID="{872D4880-48D2-4499-9AF9-426E71A848EC}" presName="rootText" presStyleLbl="node2" presStyleIdx="1" presStyleCnt="3">
        <dgm:presLayoutVars>
          <dgm:chPref val="3"/>
        </dgm:presLayoutVars>
      </dgm:prSet>
      <dgm:spPr/>
    </dgm:pt>
    <dgm:pt modelId="{CC7AEFEE-F1A7-4140-A1A7-F437AF5CDD75}" type="pres">
      <dgm:prSet presAssocID="{872D4880-48D2-4499-9AF9-426E71A848EC}" presName="rootConnector" presStyleLbl="node2" presStyleIdx="1" presStyleCnt="3"/>
      <dgm:spPr/>
    </dgm:pt>
    <dgm:pt modelId="{B27C85A4-5506-4264-B86F-23D034DFEE4A}" type="pres">
      <dgm:prSet presAssocID="{872D4880-48D2-4499-9AF9-426E71A848EC}" presName="hierChild4" presStyleCnt="0"/>
      <dgm:spPr/>
    </dgm:pt>
    <dgm:pt modelId="{DCE90879-034B-4E39-858C-A4A9328CEBD0}" type="pres">
      <dgm:prSet presAssocID="{872D4880-48D2-4499-9AF9-426E71A848EC}" presName="hierChild5" presStyleCnt="0"/>
      <dgm:spPr/>
    </dgm:pt>
    <dgm:pt modelId="{3C6277C2-36CF-453F-9844-F7B5B66062D3}" type="pres">
      <dgm:prSet presAssocID="{7022CB36-2DA1-4CF2-ACBA-5345FA769AB6}" presName="Name64" presStyleLbl="parChTrans1D2" presStyleIdx="2" presStyleCnt="3"/>
      <dgm:spPr/>
    </dgm:pt>
    <dgm:pt modelId="{5499A599-881B-4157-B542-2039B04A48A1}" type="pres">
      <dgm:prSet presAssocID="{CF5FF14A-3089-4807-BBF6-5FD0D5A6B851}" presName="hierRoot2" presStyleCnt="0">
        <dgm:presLayoutVars>
          <dgm:hierBranch val="init"/>
        </dgm:presLayoutVars>
      </dgm:prSet>
      <dgm:spPr/>
    </dgm:pt>
    <dgm:pt modelId="{E3FAD92E-C719-4BD4-867B-B9EC0B8E403B}" type="pres">
      <dgm:prSet presAssocID="{CF5FF14A-3089-4807-BBF6-5FD0D5A6B851}" presName="rootComposite" presStyleCnt="0"/>
      <dgm:spPr/>
    </dgm:pt>
    <dgm:pt modelId="{93B79043-DD47-4FDE-840B-E64DD0C94F55}" type="pres">
      <dgm:prSet presAssocID="{CF5FF14A-3089-4807-BBF6-5FD0D5A6B851}" presName="rootText" presStyleLbl="node2" presStyleIdx="2" presStyleCnt="3">
        <dgm:presLayoutVars>
          <dgm:chPref val="3"/>
        </dgm:presLayoutVars>
      </dgm:prSet>
      <dgm:spPr/>
    </dgm:pt>
    <dgm:pt modelId="{654693A4-4A64-4F3F-87F8-1CF3B16F3502}" type="pres">
      <dgm:prSet presAssocID="{CF5FF14A-3089-4807-BBF6-5FD0D5A6B851}" presName="rootConnector" presStyleLbl="node2" presStyleIdx="2" presStyleCnt="3"/>
      <dgm:spPr/>
    </dgm:pt>
    <dgm:pt modelId="{7A78491A-F7C5-454F-B8CF-5DBC6BD9B32E}" type="pres">
      <dgm:prSet presAssocID="{CF5FF14A-3089-4807-BBF6-5FD0D5A6B851}" presName="hierChild4" presStyleCnt="0"/>
      <dgm:spPr/>
    </dgm:pt>
    <dgm:pt modelId="{B6EAA8CA-E172-4C68-843B-5D847DE7DD57}" type="pres">
      <dgm:prSet presAssocID="{CF5FF14A-3089-4807-BBF6-5FD0D5A6B851}" presName="hierChild5" presStyleCnt="0"/>
      <dgm:spPr/>
    </dgm:pt>
    <dgm:pt modelId="{BA586092-B4A5-41CD-A974-6E8A0703670C}" type="pres">
      <dgm:prSet presAssocID="{0C3C2C2F-B4AC-49F5-9B62-6D0A0D26516A}" presName="hierChild3" presStyleCnt="0"/>
      <dgm:spPr/>
    </dgm:pt>
  </dgm:ptLst>
  <dgm:cxnLst>
    <dgm:cxn modelId="{BD431EF6-079E-4A2E-9337-FD08E4EC176A}" type="presOf" srcId="{B2CE6DEC-D425-4092-83A1-BA8F8C97C099}" destId="{F9E5735E-4E7C-40F8-99E8-CC9BB0D9E445}" srcOrd="1" destOrd="0" presId="urn:microsoft.com/office/officeart/2009/3/layout/HorizontalOrganizationChart"/>
    <dgm:cxn modelId="{00A58E48-7FFB-4480-8933-360CB66A19BE}" srcId="{B2CE6DEC-D425-4092-83A1-BA8F8C97C099}" destId="{3CA3CF8F-D5C5-475B-A078-B6B58D78E24E}" srcOrd="0" destOrd="0" parTransId="{18060D8C-B913-4D89-AD6F-4B8A35B48AB7}" sibTransId="{0EAB485C-5115-4CC2-9037-1539AAA914F1}"/>
    <dgm:cxn modelId="{9705BB9E-37F0-4B0F-82E9-E8B9DABFE984}" type="presOf" srcId="{77958877-88C5-438E-AEB1-A91C0AF73D71}" destId="{49D0DCD7-8C2E-4A05-A9AA-9F02E313C6A2}" srcOrd="0" destOrd="0" presId="urn:microsoft.com/office/officeart/2009/3/layout/HorizontalOrganizationChart"/>
    <dgm:cxn modelId="{207798C2-F7A9-42E8-9B20-9094C9261FAE}" type="presOf" srcId="{63774154-C708-4E6D-8401-97CF921E5A12}" destId="{4624962E-FF71-467D-B84A-FB5A6FF80176}" srcOrd="0" destOrd="0" presId="urn:microsoft.com/office/officeart/2009/3/layout/HorizontalOrganizationChart"/>
    <dgm:cxn modelId="{D0958E4C-E997-4BC5-8ED2-D334E283FD86}" type="presOf" srcId="{3CA3CF8F-D5C5-475B-A078-B6B58D78E24E}" destId="{2BF20641-FE2B-4C28-A5D1-3F789D6B6F0C}" srcOrd="0" destOrd="0" presId="urn:microsoft.com/office/officeart/2009/3/layout/HorizontalOrganizationChart"/>
    <dgm:cxn modelId="{8F189F81-E799-46BE-A862-01A5424A6586}" type="presOf" srcId="{3CA3CF8F-D5C5-475B-A078-B6B58D78E24E}" destId="{5000EE79-F55A-466D-9F33-32DF463BB9AF}" srcOrd="1" destOrd="0" presId="urn:microsoft.com/office/officeart/2009/3/layout/HorizontalOrganizationChart"/>
    <dgm:cxn modelId="{4298AF64-8285-4E96-A075-8C772283F7CD}" type="presOf" srcId="{B2CE6DEC-D425-4092-83A1-BA8F8C97C099}" destId="{BDE088D1-09B9-47DD-BD44-279B6CEBEDFA}" srcOrd="0" destOrd="0" presId="urn:microsoft.com/office/officeart/2009/3/layout/HorizontalOrganizationChart"/>
    <dgm:cxn modelId="{D0A4DC42-2AE4-4C51-9889-AA7D69758EC8}" type="presOf" srcId="{4297DABA-739F-478B-B5C1-66A1299FA635}" destId="{89D9F544-6B43-4052-B72F-552BD59116F2}" srcOrd="0" destOrd="0" presId="urn:microsoft.com/office/officeart/2009/3/layout/HorizontalOrganizationChart"/>
    <dgm:cxn modelId="{3E4A09EE-57F9-4FC0-BC17-397B4EE58CB1}" type="presOf" srcId="{872D4880-48D2-4499-9AF9-426E71A848EC}" destId="{97E927F8-DEED-4CB8-9B48-D26ADF00ACB9}" srcOrd="0" destOrd="0" presId="urn:microsoft.com/office/officeart/2009/3/layout/HorizontalOrganizationChart"/>
    <dgm:cxn modelId="{393E3924-191D-4190-AF90-06A1B5EA2C6E}" type="presOf" srcId="{0C3C2C2F-B4AC-49F5-9B62-6D0A0D26516A}" destId="{881A61A8-13B5-4761-AA29-CD4860443F35}" srcOrd="1" destOrd="0" presId="urn:microsoft.com/office/officeart/2009/3/layout/HorizontalOrganizationChart"/>
    <dgm:cxn modelId="{49172390-B7AB-48DD-8AD8-E50673807290}" type="presOf" srcId="{18060D8C-B913-4D89-AD6F-4B8A35B48AB7}" destId="{176F6D13-594E-49A8-A3AA-12B6C3DE150C}" srcOrd="0" destOrd="0" presId="urn:microsoft.com/office/officeart/2009/3/layout/HorizontalOrganizationChart"/>
    <dgm:cxn modelId="{B3C1E8C3-96CA-4CA6-A194-F947539E1287}" type="presOf" srcId="{CF5FF14A-3089-4807-BBF6-5FD0D5A6B851}" destId="{93B79043-DD47-4FDE-840B-E64DD0C94F55}" srcOrd="0" destOrd="0" presId="urn:microsoft.com/office/officeart/2009/3/layout/HorizontalOrganizationChart"/>
    <dgm:cxn modelId="{7A541FE2-90B6-4EC2-B3AD-24D66F9D19C8}" type="presOf" srcId="{872D4880-48D2-4499-9AF9-426E71A848EC}" destId="{CC7AEFEE-F1A7-4140-A1A7-F437AF5CDD75}" srcOrd="1" destOrd="0" presId="urn:microsoft.com/office/officeart/2009/3/layout/HorizontalOrganizationChart"/>
    <dgm:cxn modelId="{663C7252-063B-45E3-9529-08F129831159}" srcId="{77958877-88C5-438E-AEB1-A91C0AF73D71}" destId="{0C3C2C2F-B4AC-49F5-9B62-6D0A0D26516A}" srcOrd="0" destOrd="0" parTransId="{F2B0FF6B-A640-4FE0-BDEC-C2B35ED095AE}" sibTransId="{157982CA-5A3C-42FD-8694-B286BF758E71}"/>
    <dgm:cxn modelId="{11DADEAB-5F50-4780-B453-08C17A13850F}" type="presOf" srcId="{CF5FF14A-3089-4807-BBF6-5FD0D5A6B851}" destId="{654693A4-4A64-4F3F-87F8-1CF3B16F3502}" srcOrd="1" destOrd="0" presId="urn:microsoft.com/office/officeart/2009/3/layout/HorizontalOrganizationChart"/>
    <dgm:cxn modelId="{571D7B61-31DB-408F-A24B-D3D22168D82E}" type="presOf" srcId="{0C3C2C2F-B4AC-49F5-9B62-6D0A0D26516A}" destId="{8128BA53-4EFB-44FC-BEFB-B533F4483998}" srcOrd="0" destOrd="0" presId="urn:microsoft.com/office/officeart/2009/3/layout/HorizontalOrganizationChart"/>
    <dgm:cxn modelId="{EE6C5A9A-0878-4C8F-8F28-20E0B12110BE}" srcId="{0C3C2C2F-B4AC-49F5-9B62-6D0A0D26516A}" destId="{CF5FF14A-3089-4807-BBF6-5FD0D5A6B851}" srcOrd="2" destOrd="0" parTransId="{7022CB36-2DA1-4CF2-ACBA-5345FA769AB6}" sibTransId="{CA5B27C8-873E-4DD4-9F31-854A8D068A2E}"/>
    <dgm:cxn modelId="{C5B589DD-37F4-4E96-8CA1-37308D3D22A3}" type="presOf" srcId="{7022CB36-2DA1-4CF2-ACBA-5345FA769AB6}" destId="{3C6277C2-36CF-453F-9844-F7B5B66062D3}" srcOrd="0" destOrd="0" presId="urn:microsoft.com/office/officeart/2009/3/layout/HorizontalOrganizationChart"/>
    <dgm:cxn modelId="{4A331CB5-A27C-489D-8234-19DBE03D3F39}" srcId="{0C3C2C2F-B4AC-49F5-9B62-6D0A0D26516A}" destId="{B2CE6DEC-D425-4092-83A1-BA8F8C97C099}" srcOrd="0" destOrd="0" parTransId="{63774154-C708-4E6D-8401-97CF921E5A12}" sibTransId="{E9660667-8EC4-49E7-A212-D31947094C12}"/>
    <dgm:cxn modelId="{964601C2-6A79-4C4B-AF87-8705776C2F80}" srcId="{0C3C2C2F-B4AC-49F5-9B62-6D0A0D26516A}" destId="{872D4880-48D2-4499-9AF9-426E71A848EC}" srcOrd="1" destOrd="0" parTransId="{4297DABA-739F-478B-B5C1-66A1299FA635}" sibTransId="{ABE61574-43DB-4F55-91C1-39CE59545427}"/>
    <dgm:cxn modelId="{79AE50ED-E56A-4F1B-ADE2-03ECF883E628}" type="presParOf" srcId="{49D0DCD7-8C2E-4A05-A9AA-9F02E313C6A2}" destId="{347AB37D-E03D-4576-AA71-0803B375832B}" srcOrd="0" destOrd="0" presId="urn:microsoft.com/office/officeart/2009/3/layout/HorizontalOrganizationChart"/>
    <dgm:cxn modelId="{D1DCE797-69EB-4B3F-AF27-33A0BBA28FE7}" type="presParOf" srcId="{347AB37D-E03D-4576-AA71-0803B375832B}" destId="{E92D694F-9530-4B46-ADCE-EF1B75187D16}" srcOrd="0" destOrd="0" presId="urn:microsoft.com/office/officeart/2009/3/layout/HorizontalOrganizationChart"/>
    <dgm:cxn modelId="{6B482FE8-67BE-48E7-9E3F-31FB71CF9519}" type="presParOf" srcId="{E92D694F-9530-4B46-ADCE-EF1B75187D16}" destId="{8128BA53-4EFB-44FC-BEFB-B533F4483998}" srcOrd="0" destOrd="0" presId="urn:microsoft.com/office/officeart/2009/3/layout/HorizontalOrganizationChart"/>
    <dgm:cxn modelId="{8775B895-2BBC-43BB-B57B-F2BABAA1794F}" type="presParOf" srcId="{E92D694F-9530-4B46-ADCE-EF1B75187D16}" destId="{881A61A8-13B5-4761-AA29-CD4860443F35}" srcOrd="1" destOrd="0" presId="urn:microsoft.com/office/officeart/2009/3/layout/HorizontalOrganizationChart"/>
    <dgm:cxn modelId="{F1D7EC56-6B02-4A18-AAB9-1CAA607D6FC9}" type="presParOf" srcId="{347AB37D-E03D-4576-AA71-0803B375832B}" destId="{63595E75-1A15-47A6-9CB7-7348D10D70F4}" srcOrd="1" destOrd="0" presId="urn:microsoft.com/office/officeart/2009/3/layout/HorizontalOrganizationChart"/>
    <dgm:cxn modelId="{82230261-99C1-4F80-BE2E-99D93122F492}" type="presParOf" srcId="{63595E75-1A15-47A6-9CB7-7348D10D70F4}" destId="{4624962E-FF71-467D-B84A-FB5A6FF80176}" srcOrd="0" destOrd="0" presId="urn:microsoft.com/office/officeart/2009/3/layout/HorizontalOrganizationChart"/>
    <dgm:cxn modelId="{437EF120-384A-4833-A6F5-EE2801C50201}" type="presParOf" srcId="{63595E75-1A15-47A6-9CB7-7348D10D70F4}" destId="{E831AB93-DB5C-4954-84B4-16C773583FEB}" srcOrd="1" destOrd="0" presId="urn:microsoft.com/office/officeart/2009/3/layout/HorizontalOrganizationChart"/>
    <dgm:cxn modelId="{29218961-86D3-4898-AEAA-5033E03DB007}" type="presParOf" srcId="{E831AB93-DB5C-4954-84B4-16C773583FEB}" destId="{5D5F66E3-1E25-4491-80DD-0CDF9E43DE9C}" srcOrd="0" destOrd="0" presId="urn:microsoft.com/office/officeart/2009/3/layout/HorizontalOrganizationChart"/>
    <dgm:cxn modelId="{BB44B11A-38E0-4C9D-9A4A-F3BAFD1B480B}" type="presParOf" srcId="{5D5F66E3-1E25-4491-80DD-0CDF9E43DE9C}" destId="{BDE088D1-09B9-47DD-BD44-279B6CEBEDFA}" srcOrd="0" destOrd="0" presId="urn:microsoft.com/office/officeart/2009/3/layout/HorizontalOrganizationChart"/>
    <dgm:cxn modelId="{350D11BB-E525-460B-A004-0B3645F76A28}" type="presParOf" srcId="{5D5F66E3-1E25-4491-80DD-0CDF9E43DE9C}" destId="{F9E5735E-4E7C-40F8-99E8-CC9BB0D9E445}" srcOrd="1" destOrd="0" presId="urn:microsoft.com/office/officeart/2009/3/layout/HorizontalOrganizationChart"/>
    <dgm:cxn modelId="{F3BB8F40-B12A-4E5E-B36F-381E38346A66}" type="presParOf" srcId="{E831AB93-DB5C-4954-84B4-16C773583FEB}" destId="{1125B032-7EE4-49DF-8DCF-C8D6CFF3A68C}" srcOrd="1" destOrd="0" presId="urn:microsoft.com/office/officeart/2009/3/layout/HorizontalOrganizationChart"/>
    <dgm:cxn modelId="{11E50C2C-3E9E-4BFF-914F-9B28D455566D}" type="presParOf" srcId="{1125B032-7EE4-49DF-8DCF-C8D6CFF3A68C}" destId="{176F6D13-594E-49A8-A3AA-12B6C3DE150C}" srcOrd="0" destOrd="0" presId="urn:microsoft.com/office/officeart/2009/3/layout/HorizontalOrganizationChart"/>
    <dgm:cxn modelId="{659B098E-6E48-49D2-B6CB-25C489321758}" type="presParOf" srcId="{1125B032-7EE4-49DF-8DCF-C8D6CFF3A68C}" destId="{D66D353B-CCA0-45DA-B4A5-671ECE600237}" srcOrd="1" destOrd="0" presId="urn:microsoft.com/office/officeart/2009/3/layout/HorizontalOrganizationChart"/>
    <dgm:cxn modelId="{C3438CA1-BC3E-469A-A4CB-FDCE4143ECE3}" type="presParOf" srcId="{D66D353B-CCA0-45DA-B4A5-671ECE600237}" destId="{949871F9-AEA2-4A50-AB73-53FA598D2B79}" srcOrd="0" destOrd="0" presId="urn:microsoft.com/office/officeart/2009/3/layout/HorizontalOrganizationChart"/>
    <dgm:cxn modelId="{4FD08026-3FEE-4F8D-A7C1-567F49AE4370}" type="presParOf" srcId="{949871F9-AEA2-4A50-AB73-53FA598D2B79}" destId="{2BF20641-FE2B-4C28-A5D1-3F789D6B6F0C}" srcOrd="0" destOrd="0" presId="urn:microsoft.com/office/officeart/2009/3/layout/HorizontalOrganizationChart"/>
    <dgm:cxn modelId="{8FE114E0-FB8C-4790-ACBB-0C7CE3172980}" type="presParOf" srcId="{949871F9-AEA2-4A50-AB73-53FA598D2B79}" destId="{5000EE79-F55A-466D-9F33-32DF463BB9AF}" srcOrd="1" destOrd="0" presId="urn:microsoft.com/office/officeart/2009/3/layout/HorizontalOrganizationChart"/>
    <dgm:cxn modelId="{8A448D01-54C1-4EC6-A282-F5C7F44A76AC}" type="presParOf" srcId="{D66D353B-CCA0-45DA-B4A5-671ECE600237}" destId="{61066D47-BECF-4A4D-9AA0-411D0FE65949}" srcOrd="1" destOrd="0" presId="urn:microsoft.com/office/officeart/2009/3/layout/HorizontalOrganizationChart"/>
    <dgm:cxn modelId="{ECFDB6BF-5726-4C54-8BF7-81D7991C9A0B}" type="presParOf" srcId="{D66D353B-CCA0-45DA-B4A5-671ECE600237}" destId="{0C42BBA0-3FD0-4169-A221-A2571FA9D896}" srcOrd="2" destOrd="0" presId="urn:microsoft.com/office/officeart/2009/3/layout/HorizontalOrganizationChart"/>
    <dgm:cxn modelId="{391B2AF2-18E3-40C7-A0E1-6EB39121C25A}" type="presParOf" srcId="{E831AB93-DB5C-4954-84B4-16C773583FEB}" destId="{92E6E4D5-1194-4EDA-8269-8B5798594A5A}" srcOrd="2" destOrd="0" presId="urn:microsoft.com/office/officeart/2009/3/layout/HorizontalOrganizationChart"/>
    <dgm:cxn modelId="{761928F9-C919-4423-B799-7D5A1F35F0FA}" type="presParOf" srcId="{63595E75-1A15-47A6-9CB7-7348D10D70F4}" destId="{89D9F544-6B43-4052-B72F-552BD59116F2}" srcOrd="2" destOrd="0" presId="urn:microsoft.com/office/officeart/2009/3/layout/HorizontalOrganizationChart"/>
    <dgm:cxn modelId="{7F20F878-5FB8-4E67-843C-6BA6DA3CBAAE}" type="presParOf" srcId="{63595E75-1A15-47A6-9CB7-7348D10D70F4}" destId="{3421A75F-F1DD-4F7B-8197-8521E48F03BA}" srcOrd="3" destOrd="0" presId="urn:microsoft.com/office/officeart/2009/3/layout/HorizontalOrganizationChart"/>
    <dgm:cxn modelId="{C003ED99-9044-4584-819D-E08CAAF5BE7A}" type="presParOf" srcId="{3421A75F-F1DD-4F7B-8197-8521E48F03BA}" destId="{6823E004-7598-4CC3-A5C8-18DB7D7792BD}" srcOrd="0" destOrd="0" presId="urn:microsoft.com/office/officeart/2009/3/layout/HorizontalOrganizationChart"/>
    <dgm:cxn modelId="{936ABF0F-EE1B-49FA-B3DB-D67E4C19E88D}" type="presParOf" srcId="{6823E004-7598-4CC3-A5C8-18DB7D7792BD}" destId="{97E927F8-DEED-4CB8-9B48-D26ADF00ACB9}" srcOrd="0" destOrd="0" presId="urn:microsoft.com/office/officeart/2009/3/layout/HorizontalOrganizationChart"/>
    <dgm:cxn modelId="{2F7E6509-6BA1-4045-80D1-890600635E4E}" type="presParOf" srcId="{6823E004-7598-4CC3-A5C8-18DB7D7792BD}" destId="{CC7AEFEE-F1A7-4140-A1A7-F437AF5CDD75}" srcOrd="1" destOrd="0" presId="urn:microsoft.com/office/officeart/2009/3/layout/HorizontalOrganizationChart"/>
    <dgm:cxn modelId="{D18B2EA7-F37A-4204-8A81-BA29846A5864}" type="presParOf" srcId="{3421A75F-F1DD-4F7B-8197-8521E48F03BA}" destId="{B27C85A4-5506-4264-B86F-23D034DFEE4A}" srcOrd="1" destOrd="0" presId="urn:microsoft.com/office/officeart/2009/3/layout/HorizontalOrganizationChart"/>
    <dgm:cxn modelId="{BCDD5588-D5F3-4A39-AD7A-DE6602478F61}" type="presParOf" srcId="{3421A75F-F1DD-4F7B-8197-8521E48F03BA}" destId="{DCE90879-034B-4E39-858C-A4A9328CEBD0}" srcOrd="2" destOrd="0" presId="urn:microsoft.com/office/officeart/2009/3/layout/HorizontalOrganizationChart"/>
    <dgm:cxn modelId="{6CB3D8B4-A66F-4A4A-B9F1-35C381A1502C}" type="presParOf" srcId="{63595E75-1A15-47A6-9CB7-7348D10D70F4}" destId="{3C6277C2-36CF-453F-9844-F7B5B66062D3}" srcOrd="4" destOrd="0" presId="urn:microsoft.com/office/officeart/2009/3/layout/HorizontalOrganizationChart"/>
    <dgm:cxn modelId="{94EBFCA3-9FBE-41E1-BF4A-501B8A4015A4}" type="presParOf" srcId="{63595E75-1A15-47A6-9CB7-7348D10D70F4}" destId="{5499A599-881B-4157-B542-2039B04A48A1}" srcOrd="5" destOrd="0" presId="urn:microsoft.com/office/officeart/2009/3/layout/HorizontalOrganizationChart"/>
    <dgm:cxn modelId="{45E6057B-C3AF-450D-B89E-CC3BF7A92692}" type="presParOf" srcId="{5499A599-881B-4157-B542-2039B04A48A1}" destId="{E3FAD92E-C719-4BD4-867B-B9EC0B8E403B}" srcOrd="0" destOrd="0" presId="urn:microsoft.com/office/officeart/2009/3/layout/HorizontalOrganizationChart"/>
    <dgm:cxn modelId="{8D1E4F5F-506F-4EA5-A7FF-1CD289B9FF06}" type="presParOf" srcId="{E3FAD92E-C719-4BD4-867B-B9EC0B8E403B}" destId="{93B79043-DD47-4FDE-840B-E64DD0C94F55}" srcOrd="0" destOrd="0" presId="urn:microsoft.com/office/officeart/2009/3/layout/HorizontalOrganizationChart"/>
    <dgm:cxn modelId="{82CB5D9B-F996-46B5-8F18-AE06885D8745}" type="presParOf" srcId="{E3FAD92E-C719-4BD4-867B-B9EC0B8E403B}" destId="{654693A4-4A64-4F3F-87F8-1CF3B16F3502}" srcOrd="1" destOrd="0" presId="urn:microsoft.com/office/officeart/2009/3/layout/HorizontalOrganizationChart"/>
    <dgm:cxn modelId="{343E3574-FDBE-4687-BD5A-117BA05CC9D4}" type="presParOf" srcId="{5499A599-881B-4157-B542-2039B04A48A1}" destId="{7A78491A-F7C5-454F-B8CF-5DBC6BD9B32E}" srcOrd="1" destOrd="0" presId="urn:microsoft.com/office/officeart/2009/3/layout/HorizontalOrganizationChart"/>
    <dgm:cxn modelId="{54953C04-B684-433B-9EF3-854A01E7DD53}" type="presParOf" srcId="{5499A599-881B-4157-B542-2039B04A48A1}" destId="{B6EAA8CA-E172-4C68-843B-5D847DE7DD57}" srcOrd="2" destOrd="0" presId="urn:microsoft.com/office/officeart/2009/3/layout/HorizontalOrganizationChart"/>
    <dgm:cxn modelId="{9AA08DEE-E6B2-42F9-B8C7-DB713F77CA19}" type="presParOf" srcId="{347AB37D-E03D-4576-AA71-0803B375832B}" destId="{BA586092-B4A5-41CD-A974-6E8A0703670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5E3E06-B1DD-4AF8-988E-3FC8A13FF9E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A2921E-D4C1-4E6B-BD45-1A565A7746A1}">
      <dgm:prSet/>
      <dgm:spPr/>
      <dgm:t>
        <a:bodyPr/>
        <a:lstStyle/>
        <a:p>
          <a:pPr rtl="0"/>
          <a:r>
            <a:rPr lang="zh-CN" dirty="0"/>
            <a:t>序列</a:t>
          </a:r>
        </a:p>
      </dgm:t>
    </dgm:pt>
    <dgm:pt modelId="{E985EB54-3F0F-40C6-8779-36C44209FF01}" type="par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60C98D0C-12B2-4DD1-9332-8D1440267461}" type="sib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BC1350C4-FEC7-4AC4-B7AF-70388699A712}">
      <dgm:prSet/>
      <dgm:spPr/>
      <dgm:t>
        <a:bodyPr/>
        <a:lstStyle/>
        <a:p>
          <a:pPr rtl="0"/>
          <a:r>
            <a:rPr lang="zh-CN" dirty="0"/>
            <a:t>树</a:t>
          </a:r>
        </a:p>
      </dgm:t>
    </dgm:pt>
    <dgm:pt modelId="{4EADCB53-2CD0-4F81-85F4-BEB9F0D80EA7}" type="par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EE402DE9-69F5-4D8E-A796-AB3ED875C95D}" type="sib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6EEA77EA-E81C-46A6-A12F-1010836853B7}">
      <dgm:prSet/>
      <dgm:spPr/>
      <dgm:t>
        <a:bodyPr/>
        <a:lstStyle/>
        <a:p>
          <a:pPr rtl="0"/>
          <a:r>
            <a:rPr lang="zh-CN" dirty="0"/>
            <a:t>图</a:t>
          </a:r>
        </a:p>
      </dgm:t>
    </dgm:pt>
    <dgm:pt modelId="{C931D263-F34B-47BF-B61B-1A1DA1276C0E}" type="par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9403ECFC-D0B9-4A62-8BAC-FA5DF360DEC8}" type="sib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E2CCFD2F-EF6D-467E-A7EF-149BA3F24396}">
      <dgm:prSet/>
      <dgm:spPr/>
      <dgm:t>
        <a:bodyPr/>
        <a:lstStyle/>
        <a:p>
          <a:pPr rtl="0"/>
          <a:r>
            <a:rPr lang="zh-CN" altLang="en-US" dirty="0"/>
            <a:t>循环神经网络</a:t>
          </a:r>
          <a:endParaRPr lang="zh-CN" dirty="0"/>
        </a:p>
      </dgm:t>
    </dgm:pt>
    <dgm:pt modelId="{7DAEDC44-81A9-4298-BBBD-5ED82C79526F}" type="parTrans" cxnId="{8B583BFE-EB1F-47A7-8C49-D7BCAF68C9B8}">
      <dgm:prSet/>
      <dgm:spPr/>
    </dgm:pt>
    <dgm:pt modelId="{FC150E06-FEF5-4924-B476-46D117A32A01}" type="sibTrans" cxnId="{8B583BFE-EB1F-47A7-8C49-D7BCAF68C9B8}">
      <dgm:prSet/>
      <dgm:spPr/>
    </dgm:pt>
    <dgm:pt modelId="{D075F1F9-0F02-40B9-AB47-A95C607D76E3}">
      <dgm:prSet/>
      <dgm:spPr/>
      <dgm:t>
        <a:bodyPr/>
        <a:lstStyle/>
        <a:p>
          <a:pPr rtl="0"/>
          <a:r>
            <a:rPr lang="zh-CN" altLang="en-US" dirty="0"/>
            <a:t>递归神经网络</a:t>
          </a:r>
          <a:endParaRPr lang="zh-CN" dirty="0"/>
        </a:p>
      </dgm:t>
    </dgm:pt>
    <dgm:pt modelId="{EAEA76DD-70C3-4B47-BF42-358575226B95}" type="parTrans" cxnId="{479BD2C8-CD36-4A82-9808-647065EEF3B1}">
      <dgm:prSet/>
      <dgm:spPr/>
    </dgm:pt>
    <dgm:pt modelId="{34D94308-547B-40FE-A56A-4E87249448F0}" type="sibTrans" cxnId="{479BD2C8-CD36-4A82-9808-647065EEF3B1}">
      <dgm:prSet/>
      <dgm:spPr/>
    </dgm:pt>
    <dgm:pt modelId="{33A8ABAE-0C87-4ED8-943A-E02F661069DE}">
      <dgm:prSet/>
      <dgm:spPr/>
      <dgm:t>
        <a:bodyPr/>
        <a:lstStyle/>
        <a:p>
          <a:pPr rtl="0"/>
          <a:r>
            <a:rPr lang="zh-CN" altLang="en-US" dirty="0"/>
            <a:t>图网络</a:t>
          </a:r>
          <a:endParaRPr lang="zh-CN" dirty="0"/>
        </a:p>
      </dgm:t>
    </dgm:pt>
    <dgm:pt modelId="{D9A7628D-E453-40BF-920F-63816FB24894}" type="parTrans" cxnId="{657A24DA-CF77-4AC1-98DD-2060C7E25881}">
      <dgm:prSet/>
      <dgm:spPr/>
    </dgm:pt>
    <dgm:pt modelId="{30A9471D-8276-4F7D-91F9-C12CB05CFDEE}" type="sibTrans" cxnId="{657A24DA-CF77-4AC1-98DD-2060C7E25881}">
      <dgm:prSet/>
      <dgm:spPr/>
    </dgm:pt>
    <dgm:pt modelId="{CBFECEB6-76B7-48C4-BA22-AF46D09B4DD5}" type="pres">
      <dgm:prSet presAssocID="{DB5E3E06-B1DD-4AF8-988E-3FC8A13FF9E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D68D00A-9E86-49A4-93BA-28304B6E9B5B}" type="pres">
      <dgm:prSet presAssocID="{F7A2921E-D4C1-4E6B-BD45-1A565A7746A1}" presName="Accent1" presStyleCnt="0"/>
      <dgm:spPr/>
    </dgm:pt>
    <dgm:pt modelId="{B8CD6170-0A00-4FCF-9885-8AD685B96354}" type="pres">
      <dgm:prSet presAssocID="{F7A2921E-D4C1-4E6B-BD45-1A565A7746A1}" presName="Accent" presStyleLbl="node1" presStyleIdx="0" presStyleCnt="3"/>
      <dgm:spPr/>
    </dgm:pt>
    <dgm:pt modelId="{ACD4E447-0EB9-4A99-9273-4FEF8F978891}" type="pres">
      <dgm:prSet presAssocID="{F7A2921E-D4C1-4E6B-BD45-1A565A7746A1}" presName="Child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D30E5A5-6F0E-4424-8A75-B6224A7E8086}" type="pres">
      <dgm:prSet presAssocID="{F7A2921E-D4C1-4E6B-BD45-1A565A7746A1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9729198-72EB-48B6-9CDB-AFA85992ECEC}" type="pres">
      <dgm:prSet presAssocID="{BC1350C4-FEC7-4AC4-B7AF-70388699A712}" presName="Accent2" presStyleCnt="0"/>
      <dgm:spPr/>
    </dgm:pt>
    <dgm:pt modelId="{13A31C1D-BDB1-433C-9F82-583B80122AB5}" type="pres">
      <dgm:prSet presAssocID="{BC1350C4-FEC7-4AC4-B7AF-70388699A712}" presName="Accent" presStyleLbl="node1" presStyleIdx="1" presStyleCnt="3"/>
      <dgm:spPr/>
    </dgm:pt>
    <dgm:pt modelId="{081FE678-7C92-437C-9A0C-CC4D61B89858}" type="pres">
      <dgm:prSet presAssocID="{BC1350C4-FEC7-4AC4-B7AF-70388699A712}" presName="Child2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E7E0C54-561E-4144-A66D-146F01AAE85E}" type="pres">
      <dgm:prSet presAssocID="{BC1350C4-FEC7-4AC4-B7AF-70388699A712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5FA2726F-09C9-45C2-994B-082AFFA01FBD}" type="pres">
      <dgm:prSet presAssocID="{6EEA77EA-E81C-46A6-A12F-1010836853B7}" presName="Accent3" presStyleCnt="0"/>
      <dgm:spPr/>
    </dgm:pt>
    <dgm:pt modelId="{8904B914-35CD-4CB2-8D5A-D63B4AAACDCE}" type="pres">
      <dgm:prSet presAssocID="{6EEA77EA-E81C-46A6-A12F-1010836853B7}" presName="Accent" presStyleLbl="node1" presStyleIdx="2" presStyleCnt="3"/>
      <dgm:spPr/>
    </dgm:pt>
    <dgm:pt modelId="{FEC4433E-05BE-42B8-89FD-1E8ACA1EFC3C}" type="pres">
      <dgm:prSet presAssocID="{6EEA77EA-E81C-46A6-A12F-1010836853B7}" presName="Child3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FA64D62-BFAA-4BB6-AF5C-2E6A3167A51F}" type="pres">
      <dgm:prSet presAssocID="{6EEA77EA-E81C-46A6-A12F-1010836853B7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B651112-8EDC-4C9E-877C-AE485C31D3D1}" type="presOf" srcId="{33A8ABAE-0C87-4ED8-943A-E02F661069DE}" destId="{FEC4433E-05BE-42B8-89FD-1E8ACA1EFC3C}" srcOrd="0" destOrd="0" presId="urn:microsoft.com/office/officeart/2009/layout/CircleArrowProcess"/>
    <dgm:cxn modelId="{896D5729-8C5E-437A-928B-BCB3B35D0C06}" type="presOf" srcId="{F7A2921E-D4C1-4E6B-BD45-1A565A7746A1}" destId="{BD30E5A5-6F0E-4424-8A75-B6224A7E8086}" srcOrd="0" destOrd="0" presId="urn:microsoft.com/office/officeart/2009/layout/CircleArrowProcess"/>
    <dgm:cxn modelId="{75B6623D-BB5D-4CB0-B495-B74319F425C6}" srcId="{DB5E3E06-B1DD-4AF8-988E-3FC8A13FF9E6}" destId="{BC1350C4-FEC7-4AC4-B7AF-70388699A712}" srcOrd="1" destOrd="0" parTransId="{4EADCB53-2CD0-4F81-85F4-BEB9F0D80EA7}" sibTransId="{EE402DE9-69F5-4D8E-A796-AB3ED875C95D}"/>
    <dgm:cxn modelId="{ED23733F-2CA1-49C6-BF3B-C0F318674991}" srcId="{DB5E3E06-B1DD-4AF8-988E-3FC8A13FF9E6}" destId="{6EEA77EA-E81C-46A6-A12F-1010836853B7}" srcOrd="2" destOrd="0" parTransId="{C931D263-F34B-47BF-B61B-1A1DA1276C0E}" sibTransId="{9403ECFC-D0B9-4A62-8BAC-FA5DF360DEC8}"/>
    <dgm:cxn modelId="{1CB9BF5D-436C-43CB-90C5-C3CCE93F22D9}" type="presOf" srcId="{E2CCFD2F-EF6D-467E-A7EF-149BA3F24396}" destId="{ACD4E447-0EB9-4A99-9273-4FEF8F978891}" srcOrd="0" destOrd="0" presId="urn:microsoft.com/office/officeart/2009/layout/CircleArrowProcess"/>
    <dgm:cxn modelId="{FE8FAE73-CC7C-4A11-9EA8-F08E230DD997}" type="presOf" srcId="{DB5E3E06-B1DD-4AF8-988E-3FC8A13FF9E6}" destId="{CBFECEB6-76B7-48C4-BA22-AF46D09B4DD5}" srcOrd="0" destOrd="0" presId="urn:microsoft.com/office/officeart/2009/layout/CircleArrowProcess"/>
    <dgm:cxn modelId="{10EC3757-12FA-4E04-B9DE-6077F9CC049E}" type="presOf" srcId="{D075F1F9-0F02-40B9-AB47-A95C607D76E3}" destId="{081FE678-7C92-437C-9A0C-CC4D61B89858}" srcOrd="0" destOrd="0" presId="urn:microsoft.com/office/officeart/2009/layout/CircleArrowProcess"/>
    <dgm:cxn modelId="{8C4EDA8C-4381-4115-A865-D7ABD94611A4}" srcId="{DB5E3E06-B1DD-4AF8-988E-3FC8A13FF9E6}" destId="{F7A2921E-D4C1-4E6B-BD45-1A565A7746A1}" srcOrd="0" destOrd="0" parTransId="{E985EB54-3F0F-40C6-8779-36C44209FF01}" sibTransId="{60C98D0C-12B2-4DD1-9332-8D1440267461}"/>
    <dgm:cxn modelId="{479BD2C8-CD36-4A82-9808-647065EEF3B1}" srcId="{BC1350C4-FEC7-4AC4-B7AF-70388699A712}" destId="{D075F1F9-0F02-40B9-AB47-A95C607D76E3}" srcOrd="0" destOrd="0" parTransId="{EAEA76DD-70C3-4B47-BF42-358575226B95}" sibTransId="{34D94308-547B-40FE-A56A-4E87249448F0}"/>
    <dgm:cxn modelId="{1F48B5D4-DB38-4CEA-B47A-3275E43939FB}" type="presOf" srcId="{6EEA77EA-E81C-46A6-A12F-1010836853B7}" destId="{1FA64D62-BFAA-4BB6-AF5C-2E6A3167A51F}" srcOrd="0" destOrd="0" presId="urn:microsoft.com/office/officeart/2009/layout/CircleArrowProcess"/>
    <dgm:cxn modelId="{657A24DA-CF77-4AC1-98DD-2060C7E25881}" srcId="{6EEA77EA-E81C-46A6-A12F-1010836853B7}" destId="{33A8ABAE-0C87-4ED8-943A-E02F661069DE}" srcOrd="0" destOrd="0" parTransId="{D9A7628D-E453-40BF-920F-63816FB24894}" sibTransId="{30A9471D-8276-4F7D-91F9-C12CB05CFDEE}"/>
    <dgm:cxn modelId="{491CABF1-CFC1-4276-93AA-68376AC1C71F}" type="presOf" srcId="{BC1350C4-FEC7-4AC4-B7AF-70388699A712}" destId="{CE7E0C54-561E-4144-A66D-146F01AAE85E}" srcOrd="0" destOrd="0" presId="urn:microsoft.com/office/officeart/2009/layout/CircleArrowProcess"/>
    <dgm:cxn modelId="{8B583BFE-EB1F-47A7-8C49-D7BCAF68C9B8}" srcId="{F7A2921E-D4C1-4E6B-BD45-1A565A7746A1}" destId="{E2CCFD2F-EF6D-467E-A7EF-149BA3F24396}" srcOrd="0" destOrd="0" parTransId="{7DAEDC44-81A9-4298-BBBD-5ED82C79526F}" sibTransId="{FC150E06-FEF5-4924-B476-46D117A32A01}"/>
    <dgm:cxn modelId="{B14C1653-7158-45F0-8B32-C60824C86AB5}" type="presParOf" srcId="{CBFECEB6-76B7-48C4-BA22-AF46D09B4DD5}" destId="{FD68D00A-9E86-49A4-93BA-28304B6E9B5B}" srcOrd="0" destOrd="0" presId="urn:microsoft.com/office/officeart/2009/layout/CircleArrowProcess"/>
    <dgm:cxn modelId="{1855471F-D55E-420A-9477-45CFFFA595B6}" type="presParOf" srcId="{FD68D00A-9E86-49A4-93BA-28304B6E9B5B}" destId="{B8CD6170-0A00-4FCF-9885-8AD685B96354}" srcOrd="0" destOrd="0" presId="urn:microsoft.com/office/officeart/2009/layout/CircleArrowProcess"/>
    <dgm:cxn modelId="{1D443CF2-2AD9-4487-87BF-0291702025C1}" type="presParOf" srcId="{CBFECEB6-76B7-48C4-BA22-AF46D09B4DD5}" destId="{ACD4E447-0EB9-4A99-9273-4FEF8F978891}" srcOrd="1" destOrd="0" presId="urn:microsoft.com/office/officeart/2009/layout/CircleArrowProcess"/>
    <dgm:cxn modelId="{E2E0A960-D1C1-4D5A-AE84-0EED61245B71}" type="presParOf" srcId="{CBFECEB6-76B7-48C4-BA22-AF46D09B4DD5}" destId="{BD30E5A5-6F0E-4424-8A75-B6224A7E8086}" srcOrd="2" destOrd="0" presId="urn:microsoft.com/office/officeart/2009/layout/CircleArrowProcess"/>
    <dgm:cxn modelId="{90231FB1-B53C-4E06-A36B-21AB62B31A33}" type="presParOf" srcId="{CBFECEB6-76B7-48C4-BA22-AF46D09B4DD5}" destId="{D9729198-72EB-48B6-9CDB-AFA85992ECEC}" srcOrd="3" destOrd="0" presId="urn:microsoft.com/office/officeart/2009/layout/CircleArrowProcess"/>
    <dgm:cxn modelId="{B2974958-F74A-45B8-A173-7340F8925E06}" type="presParOf" srcId="{D9729198-72EB-48B6-9CDB-AFA85992ECEC}" destId="{13A31C1D-BDB1-433C-9F82-583B80122AB5}" srcOrd="0" destOrd="0" presId="urn:microsoft.com/office/officeart/2009/layout/CircleArrowProcess"/>
    <dgm:cxn modelId="{C8419E62-B2A7-4230-9A4D-79F7FB2EF341}" type="presParOf" srcId="{CBFECEB6-76B7-48C4-BA22-AF46D09B4DD5}" destId="{081FE678-7C92-437C-9A0C-CC4D61B89858}" srcOrd="4" destOrd="0" presId="urn:microsoft.com/office/officeart/2009/layout/CircleArrowProcess"/>
    <dgm:cxn modelId="{F5A8D4EE-4B9A-46AC-BC05-CF95FA4AF661}" type="presParOf" srcId="{CBFECEB6-76B7-48C4-BA22-AF46D09B4DD5}" destId="{CE7E0C54-561E-4144-A66D-146F01AAE85E}" srcOrd="5" destOrd="0" presId="urn:microsoft.com/office/officeart/2009/layout/CircleArrowProcess"/>
    <dgm:cxn modelId="{A7354113-EA2F-48B5-B29B-A26469B26C23}" type="presParOf" srcId="{CBFECEB6-76B7-48C4-BA22-AF46D09B4DD5}" destId="{5FA2726F-09C9-45C2-994B-082AFFA01FBD}" srcOrd="6" destOrd="0" presId="urn:microsoft.com/office/officeart/2009/layout/CircleArrowProcess"/>
    <dgm:cxn modelId="{7CA501CA-858B-46AE-A676-1E7D2F1B0A7E}" type="presParOf" srcId="{5FA2726F-09C9-45C2-994B-082AFFA01FBD}" destId="{8904B914-35CD-4CB2-8D5A-D63B4AAACDCE}" srcOrd="0" destOrd="0" presId="urn:microsoft.com/office/officeart/2009/layout/CircleArrowProcess"/>
    <dgm:cxn modelId="{12E165E4-2869-4EB5-BEB9-CFDF8AAE47DD}" type="presParOf" srcId="{CBFECEB6-76B7-48C4-BA22-AF46D09B4DD5}" destId="{FEC4433E-05BE-42B8-89FD-1E8ACA1EFC3C}" srcOrd="7" destOrd="0" presId="urn:microsoft.com/office/officeart/2009/layout/CircleArrowProcess"/>
    <dgm:cxn modelId="{ECC9E61E-9008-455D-92B7-772302E0A171}" type="presParOf" srcId="{CBFECEB6-76B7-48C4-BA22-AF46D09B4DD5}" destId="{1FA64D62-BFAA-4BB6-AF5C-2E6A3167A51F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277C2-36CF-453F-9844-F7B5B66062D3}">
      <dsp:nvSpPr>
        <dsp:cNvPr id="0" name=""/>
        <dsp:cNvSpPr/>
      </dsp:nvSpPr>
      <dsp:spPr>
        <a:xfrm>
          <a:off x="1431145" y="1024875"/>
          <a:ext cx="285843" cy="614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21" y="0"/>
              </a:lnTo>
              <a:lnTo>
                <a:pt x="142921" y="614562"/>
              </a:lnTo>
              <a:lnTo>
                <a:pt x="285843" y="6145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9F544-6B43-4052-B72F-552BD59116F2}">
      <dsp:nvSpPr>
        <dsp:cNvPr id="0" name=""/>
        <dsp:cNvSpPr/>
      </dsp:nvSpPr>
      <dsp:spPr>
        <a:xfrm>
          <a:off x="1431145" y="979155"/>
          <a:ext cx="2858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43" y="457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F6D13-594E-49A8-A3AA-12B6C3DE150C}">
      <dsp:nvSpPr>
        <dsp:cNvPr id="0" name=""/>
        <dsp:cNvSpPr/>
      </dsp:nvSpPr>
      <dsp:spPr>
        <a:xfrm>
          <a:off x="3146204" y="364592"/>
          <a:ext cx="2858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43" y="457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4962E-FF71-467D-B84A-FB5A6FF80176}">
      <dsp:nvSpPr>
        <dsp:cNvPr id="0" name=""/>
        <dsp:cNvSpPr/>
      </dsp:nvSpPr>
      <dsp:spPr>
        <a:xfrm>
          <a:off x="1431145" y="410312"/>
          <a:ext cx="285843" cy="614562"/>
        </a:xfrm>
        <a:custGeom>
          <a:avLst/>
          <a:gdLst/>
          <a:ahLst/>
          <a:cxnLst/>
          <a:rect l="0" t="0" r="0" b="0"/>
          <a:pathLst>
            <a:path>
              <a:moveTo>
                <a:pt x="0" y="614562"/>
              </a:moveTo>
              <a:lnTo>
                <a:pt x="142921" y="614562"/>
              </a:lnTo>
              <a:lnTo>
                <a:pt x="142921" y="0"/>
              </a:lnTo>
              <a:lnTo>
                <a:pt x="285843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8BA53-4EFB-44FC-BEFB-B533F4483998}">
      <dsp:nvSpPr>
        <dsp:cNvPr id="0" name=""/>
        <dsp:cNvSpPr/>
      </dsp:nvSpPr>
      <dsp:spPr>
        <a:xfrm>
          <a:off x="1929" y="806919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可计算问题</a:t>
          </a:r>
        </a:p>
      </dsp:txBody>
      <dsp:txXfrm>
        <a:off x="1929" y="806919"/>
        <a:ext cx="1429215" cy="435910"/>
      </dsp:txXfrm>
    </dsp:sp>
    <dsp:sp modelId="{BDE088D1-09B9-47DD-BD44-279B6CEBEDFA}">
      <dsp:nvSpPr>
        <dsp:cNvPr id="0" name=""/>
        <dsp:cNvSpPr/>
      </dsp:nvSpPr>
      <dsp:spPr>
        <a:xfrm>
          <a:off x="1716988" y="192356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函数</a:t>
          </a:r>
        </a:p>
      </dsp:txBody>
      <dsp:txXfrm>
        <a:off x="1716988" y="192356"/>
        <a:ext cx="1429215" cy="435910"/>
      </dsp:txXfrm>
    </dsp:sp>
    <dsp:sp modelId="{2BF20641-FE2B-4C28-A5D1-3F789D6B6F0C}">
      <dsp:nvSpPr>
        <dsp:cNvPr id="0" name=""/>
        <dsp:cNvSpPr/>
      </dsp:nvSpPr>
      <dsp:spPr>
        <a:xfrm>
          <a:off x="3432047" y="192356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100" b="0" i="0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US" sz="2100" i="1" kern="1200">
                    <a:latin typeface="Cambria Math" panose="02040503050406030204" pitchFamily="18" charset="0"/>
                  </a:rPr>
                  <m:t>𝑦</m:t>
                </m:r>
                <m:r>
                  <a:rPr lang="en-US" sz="2100" i="1" kern="1200">
                    <a:latin typeface="Cambria Math" panose="02040503050406030204" pitchFamily="18" charset="0"/>
                  </a:rPr>
                  <m:t>=</m:t>
                </m:r>
                <m:r>
                  <a:rPr lang="en-US" sz="2100" i="1" kern="120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1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100" i="1" kern="120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zh-CN" sz="2100" kern="1200" dirty="0"/>
        </a:p>
      </dsp:txBody>
      <dsp:txXfrm>
        <a:off x="3432047" y="192356"/>
        <a:ext cx="1429215" cy="435910"/>
      </dsp:txXfrm>
    </dsp:sp>
    <dsp:sp modelId="{97E927F8-DEED-4CB8-9B48-D26ADF00ACB9}">
      <dsp:nvSpPr>
        <dsp:cNvPr id="0" name=""/>
        <dsp:cNvSpPr/>
      </dsp:nvSpPr>
      <dsp:spPr>
        <a:xfrm>
          <a:off x="1716988" y="806919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有限状态机</a:t>
          </a:r>
        </a:p>
      </dsp:txBody>
      <dsp:txXfrm>
        <a:off x="1716988" y="806919"/>
        <a:ext cx="1429215" cy="435910"/>
      </dsp:txXfrm>
    </dsp:sp>
    <dsp:sp modelId="{93B79043-DD47-4FDE-840B-E64DD0C94F55}">
      <dsp:nvSpPr>
        <dsp:cNvPr id="0" name=""/>
        <dsp:cNvSpPr/>
      </dsp:nvSpPr>
      <dsp:spPr>
        <a:xfrm>
          <a:off x="1716988" y="1421482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图灵机</a:t>
          </a:r>
        </a:p>
      </dsp:txBody>
      <dsp:txXfrm>
        <a:off x="1716988" y="1421482"/>
        <a:ext cx="1429215" cy="435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D6170-0A00-4FCF-9885-8AD685B96354}">
      <dsp:nvSpPr>
        <dsp:cNvPr id="0" name=""/>
        <dsp:cNvSpPr/>
      </dsp:nvSpPr>
      <dsp:spPr>
        <a:xfrm>
          <a:off x="2543292" y="0"/>
          <a:ext cx="2376675" cy="237703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4E447-0EB9-4A99-9273-4FEF8F978891}">
      <dsp:nvSpPr>
        <dsp:cNvPr id="0" name=""/>
        <dsp:cNvSpPr/>
      </dsp:nvSpPr>
      <dsp:spPr>
        <a:xfrm>
          <a:off x="4920415" y="708568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循环神经网络</a:t>
          </a:r>
        </a:p>
      </dsp:txBody>
      <dsp:txXfrm>
        <a:off x="4920415" y="708568"/>
        <a:ext cx="1426005" cy="951012"/>
      </dsp:txXfrm>
    </dsp:sp>
    <dsp:sp modelId="{BD30E5A5-6F0E-4424-8A75-B6224A7E8086}">
      <dsp:nvSpPr>
        <dsp:cNvPr id="0" name=""/>
        <dsp:cNvSpPr/>
      </dsp:nvSpPr>
      <dsp:spPr>
        <a:xfrm>
          <a:off x="3068616" y="858182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序列</a:t>
          </a:r>
        </a:p>
      </dsp:txBody>
      <dsp:txXfrm>
        <a:off x="3068616" y="858182"/>
        <a:ext cx="1320673" cy="660178"/>
      </dsp:txXfrm>
    </dsp:sp>
    <dsp:sp modelId="{13A31C1D-BDB1-433C-9F82-583B80122AB5}">
      <dsp:nvSpPr>
        <dsp:cNvPr id="0" name=""/>
        <dsp:cNvSpPr/>
      </dsp:nvSpPr>
      <dsp:spPr>
        <a:xfrm>
          <a:off x="1883179" y="1365784"/>
          <a:ext cx="2376675" cy="237703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FE678-7C92-437C-9A0C-CC4D61B89858}">
      <dsp:nvSpPr>
        <dsp:cNvPr id="0" name=""/>
        <dsp:cNvSpPr/>
      </dsp:nvSpPr>
      <dsp:spPr>
        <a:xfrm>
          <a:off x="4259855" y="2082253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递归神经网络</a:t>
          </a:r>
        </a:p>
      </dsp:txBody>
      <dsp:txXfrm>
        <a:off x="4259855" y="2082253"/>
        <a:ext cx="1426005" cy="951012"/>
      </dsp:txXfrm>
    </dsp:sp>
    <dsp:sp modelId="{CE7E0C54-561E-4144-A66D-146F01AAE85E}">
      <dsp:nvSpPr>
        <dsp:cNvPr id="0" name=""/>
        <dsp:cNvSpPr/>
      </dsp:nvSpPr>
      <dsp:spPr>
        <a:xfrm>
          <a:off x="2411180" y="2231867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树</a:t>
          </a:r>
        </a:p>
      </dsp:txBody>
      <dsp:txXfrm>
        <a:off x="2411180" y="2231867"/>
        <a:ext cx="1320673" cy="660178"/>
      </dsp:txXfrm>
    </dsp:sp>
    <dsp:sp modelId="{8904B914-35CD-4CB2-8D5A-D63B4AAACDCE}">
      <dsp:nvSpPr>
        <dsp:cNvPr id="0" name=""/>
        <dsp:cNvSpPr/>
      </dsp:nvSpPr>
      <dsp:spPr>
        <a:xfrm>
          <a:off x="2712449" y="2895008"/>
          <a:ext cx="2041932" cy="204275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4433E-05BE-42B8-89FD-1E8ACA1EFC3C}">
      <dsp:nvSpPr>
        <dsp:cNvPr id="0" name=""/>
        <dsp:cNvSpPr/>
      </dsp:nvSpPr>
      <dsp:spPr>
        <a:xfrm>
          <a:off x="4920415" y="3455444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图网络</a:t>
          </a:r>
        </a:p>
      </dsp:txBody>
      <dsp:txXfrm>
        <a:off x="4920415" y="3455444"/>
        <a:ext cx="1426005" cy="951012"/>
      </dsp:txXfrm>
    </dsp:sp>
    <dsp:sp modelId="{1FA64D62-BFAA-4BB6-AF5C-2E6A3167A51F}">
      <dsp:nvSpPr>
        <dsp:cNvPr id="0" name=""/>
        <dsp:cNvSpPr/>
      </dsp:nvSpPr>
      <dsp:spPr>
        <a:xfrm>
          <a:off x="3071740" y="3607527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图</a:t>
          </a:r>
        </a:p>
      </dsp:txBody>
      <dsp:txXfrm>
        <a:off x="3071740" y="3607527"/>
        <a:ext cx="1320673" cy="660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4/10/2019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20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these is a real tweet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983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4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000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067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是图灵完全等价的 </a:t>
            </a:r>
            <a:r>
              <a:rPr lang="en-US" altLang="zh-CN" dirty="0"/>
              <a:t>(</a:t>
            </a:r>
            <a:r>
              <a:rPr lang="en-US" altLang="zh-CN" dirty="0" err="1"/>
              <a:t>Siegelmann</a:t>
            </a:r>
            <a:r>
              <a:rPr lang="en-US" altLang="zh-CN" dirty="0"/>
              <a:t> and Sontag, 1995)</a:t>
            </a:r>
          </a:p>
          <a:p>
            <a:endParaRPr lang="en-US" altLang="zh-CN" dirty="0"/>
          </a:p>
          <a:p>
            <a:r>
              <a:rPr lang="en-US" altLang="zh-CN" dirty="0"/>
              <a:t>FNN</a:t>
            </a:r>
            <a:r>
              <a:rPr lang="zh-CN" altLang="en-US" dirty="0"/>
              <a:t>：模拟任何函数</a:t>
            </a:r>
            <a:endParaRPr lang="en-US" altLang="zh-CN" dirty="0"/>
          </a:p>
          <a:p>
            <a:r>
              <a:rPr lang="en-US" altLang="zh-CN" dirty="0"/>
              <a:t>RNN</a:t>
            </a:r>
            <a:r>
              <a:rPr lang="zh-CN" altLang="en-US" dirty="0"/>
              <a:t>：模拟任何程序（计算过程）。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6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是图灵完全等价的 </a:t>
            </a:r>
            <a:r>
              <a:rPr lang="en-US" altLang="zh-CN" dirty="0"/>
              <a:t>(</a:t>
            </a:r>
            <a:r>
              <a:rPr lang="en-US" altLang="zh-CN" dirty="0" err="1"/>
              <a:t>Siegelmann</a:t>
            </a:r>
            <a:r>
              <a:rPr lang="en-US" altLang="zh-CN" dirty="0"/>
              <a:t> and Sontag, 1995)</a:t>
            </a:r>
          </a:p>
          <a:p>
            <a:endParaRPr lang="en-US" altLang="zh-CN" dirty="0"/>
          </a:p>
          <a:p>
            <a:r>
              <a:rPr lang="en-US" altLang="zh-CN" dirty="0"/>
              <a:t>FNN</a:t>
            </a:r>
            <a:r>
              <a:rPr lang="zh-CN" altLang="en-US" dirty="0"/>
              <a:t>：模拟任何函数</a:t>
            </a:r>
            <a:endParaRPr lang="en-US" altLang="zh-CN" dirty="0"/>
          </a:p>
          <a:p>
            <a:r>
              <a:rPr lang="en-US" altLang="zh-CN" dirty="0"/>
              <a:t>RNN</a:t>
            </a:r>
            <a:r>
              <a:rPr lang="zh-CN" altLang="en-US" dirty="0"/>
              <a:t>：模拟任何程序（计算过程）。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10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688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430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Add an extra symbol “</a:t>
            </a:r>
            <a:r>
              <a:rPr lang="el-GR" altLang="zh-TW" sz="1200" dirty="0"/>
              <a:t>φ</a:t>
            </a:r>
            <a:r>
              <a:rPr lang="en-US" altLang="zh-TW" sz="1200" dirty="0"/>
              <a:t>” representing “null”</a:t>
            </a:r>
            <a:endParaRPr lang="zh-TW" altLang="en-US" sz="1200" baseline="30000" dirty="0"/>
          </a:p>
          <a:p>
            <a:endParaRPr lang="en-US" altLang="zh-TW" baseline="0" dirty="0"/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84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tm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visualqa.csail.mit.edu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一个完全连接的循环网络是任何非线性动力系统的近似器 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66" y="2438400"/>
            <a:ext cx="5856667" cy="31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图灵完备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图灵完备（</a:t>
            </a:r>
            <a:r>
              <a:rPr lang="en-US" altLang="zh-CN" dirty="0"/>
              <a:t>Turing Completeness</a:t>
            </a:r>
            <a:r>
              <a:rPr lang="zh-CN" altLang="en-US" dirty="0"/>
              <a:t>）是指一种数据操作规则，比如一种计算机编程语言，可以实现图灵机的所有功能，解决所有的可计算问题。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一个完全连接的循环神经网络可以近似解决所有的可计算问题。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05200"/>
            <a:ext cx="5339583" cy="1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2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作用</a:t>
            </a:r>
            <a:endParaRPr lang="en-US" altLang="zh-CN" dirty="0"/>
          </a:p>
          <a:p>
            <a:pPr lvl="1"/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输出映射（机器学习）</a:t>
            </a:r>
            <a:endParaRPr lang="en-US" altLang="zh-CN" dirty="0"/>
          </a:p>
          <a:p>
            <a:pPr lvl="1"/>
            <a:r>
              <a:rPr lang="zh-CN" altLang="en-US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17373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序列到类别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888184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序列到类别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情感分类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254755" y="4609362"/>
            <a:ext cx="461666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609362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>
            <a:cxnSpLocks/>
            <a:endCxn id="80" idx="3"/>
          </p:cNvCxnSpPr>
          <p:nvPr/>
        </p:nvCxnSpPr>
        <p:spPr>
          <a:xfrm flipH="1" flipV="1">
            <a:off x="4572000" y="3450125"/>
            <a:ext cx="2851176" cy="1151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059362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062137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067687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070462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062137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906991" y="4717725"/>
            <a:ext cx="110308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B050"/>
                </a:solidFill>
              </a:rPr>
              <a:t>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矩形 45"/>
          <p:cNvSpPr/>
          <p:nvPr/>
        </p:nvSpPr>
        <p:spPr>
          <a:xfrm>
            <a:off x="1254755" y="582407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064912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51213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矩形 49"/>
          <p:cNvSpPr/>
          <p:nvPr/>
        </p:nvSpPr>
        <p:spPr>
          <a:xfrm>
            <a:off x="2214881" y="5810358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觉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586292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583366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586704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好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584289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2150266" y="2300693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0" name="矩形 59"/>
          <p:cNvSpPr/>
          <p:nvPr/>
        </p:nvSpPr>
        <p:spPr>
          <a:xfrm>
            <a:off x="10655909" y="265970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正</a:t>
            </a:r>
            <a:r>
              <a:rPr lang="zh-TW" altLang="en-US" sz="2400" dirty="0">
                <a:solidFill>
                  <a:srgbClr val="FF0000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10642220" y="30916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中性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649064" y="356914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负</a:t>
            </a:r>
            <a:r>
              <a:rPr lang="zh-TW" altLang="en-US" sz="2400" dirty="0">
                <a:solidFill>
                  <a:srgbClr val="0000FF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2760296" y="1252934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带着愉悦的心情</a:t>
            </a:r>
            <a:r>
              <a:rPr lang="zh-TW" altLang="en-US" dirty="0"/>
              <a:t>看了</a:t>
            </a:r>
            <a:r>
              <a:rPr lang="zh-CN" altLang="en-US" dirty="0"/>
              <a:t>这部电影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4853867" y="1269368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/>
              <a:t>太糟</a:t>
            </a:r>
            <a:r>
              <a:rPr lang="zh-CN" altLang="en-US" dirty="0"/>
              <a:t>了</a:t>
            </a:r>
            <a:endParaRPr lang="en-US" altLang="zh-TW" dirty="0"/>
          </a:p>
        </p:txBody>
      </p:sp>
      <p:sp>
        <p:nvSpPr>
          <p:cNvPr id="66" name="摺角紙張 65"/>
          <p:cNvSpPr/>
          <p:nvPr/>
        </p:nvSpPr>
        <p:spPr>
          <a:xfrm>
            <a:off x="6958315" y="1252934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/>
              <a:t>很棒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2646425" y="2166589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Positive (</a:t>
            </a:r>
            <a:r>
              <a:rPr lang="zh-TW" altLang="en-US" sz="2000" dirty="0">
                <a:solidFill>
                  <a:srgbClr val="FF0000"/>
                </a:solidFill>
              </a:rPr>
              <a:t>正面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724191" y="2166588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00FF"/>
                </a:solidFill>
              </a:rPr>
              <a:t>Negative (</a:t>
            </a:r>
            <a:r>
              <a:rPr lang="zh-CN" altLang="en-US" sz="2000" dirty="0">
                <a:solidFill>
                  <a:srgbClr val="0000FF"/>
                </a:solidFill>
              </a:rPr>
              <a:t>负</a:t>
            </a:r>
            <a:r>
              <a:rPr lang="zh-TW" altLang="en-US" sz="2000" dirty="0">
                <a:solidFill>
                  <a:srgbClr val="0000FF"/>
                </a:solidFill>
              </a:rPr>
              <a:t>面</a:t>
            </a:r>
            <a:r>
              <a:rPr lang="en-US" altLang="zh-TW" sz="2000" dirty="0">
                <a:solidFill>
                  <a:srgbClr val="0000FF"/>
                </a:solidFill>
              </a:rPr>
              <a:t>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6958315" y="2169754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Positive (</a:t>
            </a:r>
            <a:r>
              <a:rPr lang="zh-TW" altLang="en-US" sz="2000" dirty="0">
                <a:solidFill>
                  <a:srgbClr val="FF0000"/>
                </a:solidFill>
              </a:rPr>
              <a:t>正面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3898153" y="57301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918EF2A-F532-4BDF-B297-2A34AAED2D77}"/>
              </a:ext>
            </a:extLst>
          </p:cNvPr>
          <p:cNvGrpSpPr/>
          <p:nvPr/>
        </p:nvGrpSpPr>
        <p:grpSpPr>
          <a:xfrm rot="5400000">
            <a:off x="4339423" y="2462000"/>
            <a:ext cx="465153" cy="1511096"/>
            <a:chOff x="8549167" y="2300693"/>
            <a:chExt cx="465153" cy="1511096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65BDFF-02B9-49DD-812F-F716078069A3}"/>
                </a:ext>
              </a:extLst>
            </p:cNvPr>
            <p:cNvSpPr/>
            <p:nvPr/>
          </p:nvSpPr>
          <p:spPr>
            <a:xfrm>
              <a:off x="8549167" y="2300693"/>
              <a:ext cx="465153" cy="1511096"/>
            </a:xfrm>
            <a:prstGeom prst="rect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1" name="橢圓 3">
              <a:extLst>
                <a:ext uri="{FF2B5EF4-FFF2-40B4-BE49-F238E27FC236}">
                  <a16:creationId xmlns:a16="http://schemas.microsoft.com/office/drawing/2014/main" id="{4B6E89DC-12BB-4ECD-965E-F249350CAEE2}"/>
                </a:ext>
              </a:extLst>
            </p:cNvPr>
            <p:cNvSpPr/>
            <p:nvPr/>
          </p:nvSpPr>
          <p:spPr>
            <a:xfrm>
              <a:off x="8590989" y="2423283"/>
              <a:ext cx="381507" cy="38150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54">
              <a:extLst>
                <a:ext uri="{FF2B5EF4-FFF2-40B4-BE49-F238E27FC236}">
                  <a16:creationId xmlns:a16="http://schemas.microsoft.com/office/drawing/2014/main" id="{1C69E935-6848-49B5-B554-838AF1E0B40B}"/>
                </a:ext>
              </a:extLst>
            </p:cNvPr>
            <p:cNvSpPr/>
            <p:nvPr/>
          </p:nvSpPr>
          <p:spPr>
            <a:xfrm>
              <a:off x="8590989" y="3334828"/>
              <a:ext cx="381507" cy="38150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橢圓 55">
              <a:extLst>
                <a:ext uri="{FF2B5EF4-FFF2-40B4-BE49-F238E27FC236}">
                  <a16:creationId xmlns:a16="http://schemas.microsoft.com/office/drawing/2014/main" id="{A7D00D6A-307E-4ABA-BFE2-A839ED6CEB51}"/>
                </a:ext>
              </a:extLst>
            </p:cNvPr>
            <p:cNvSpPr/>
            <p:nvPr/>
          </p:nvSpPr>
          <p:spPr>
            <a:xfrm>
              <a:off x="8590989" y="2873326"/>
              <a:ext cx="381507" cy="381507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86" name="直線單箭頭接點 33">
            <a:extLst>
              <a:ext uri="{FF2B5EF4-FFF2-40B4-BE49-F238E27FC236}">
                <a16:creationId xmlns:a16="http://schemas.microsoft.com/office/drawing/2014/main" id="{B2218B5F-3E94-490D-8745-2D7125F223EB}"/>
              </a:ext>
            </a:extLst>
          </p:cNvPr>
          <p:cNvCxnSpPr>
            <a:cxnSpLocks/>
            <a:stCxn id="18" idx="0"/>
            <a:endCxn id="80" idx="3"/>
          </p:cNvCxnSpPr>
          <p:nvPr/>
        </p:nvCxnSpPr>
        <p:spPr>
          <a:xfrm flipV="1">
            <a:off x="1485588" y="3450125"/>
            <a:ext cx="3086412" cy="1159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直線單箭頭接點 33">
            <a:extLst>
              <a:ext uri="{FF2B5EF4-FFF2-40B4-BE49-F238E27FC236}">
                <a16:creationId xmlns:a16="http://schemas.microsoft.com/office/drawing/2014/main" id="{EB9CCFB1-FF50-4F1C-8FF3-7F135BA88D41}"/>
              </a:ext>
            </a:extLst>
          </p:cNvPr>
          <p:cNvCxnSpPr>
            <a:cxnSpLocks/>
            <a:stCxn id="19" idx="0"/>
            <a:endCxn id="80" idx="3"/>
          </p:cNvCxnSpPr>
          <p:nvPr/>
        </p:nvCxnSpPr>
        <p:spPr>
          <a:xfrm flipV="1">
            <a:off x="2446256" y="3450125"/>
            <a:ext cx="2125744" cy="1159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直線單箭頭接點 33">
            <a:extLst>
              <a:ext uri="{FF2B5EF4-FFF2-40B4-BE49-F238E27FC236}">
                <a16:creationId xmlns:a16="http://schemas.microsoft.com/office/drawing/2014/main" id="{4477D55D-E3BD-4AEB-8439-9B7475F2FE13}"/>
              </a:ext>
            </a:extLst>
          </p:cNvPr>
          <p:cNvCxnSpPr>
            <a:cxnSpLocks/>
            <a:stCxn id="47" idx="0"/>
            <a:endCxn id="80" idx="3"/>
          </p:cNvCxnSpPr>
          <p:nvPr/>
        </p:nvCxnSpPr>
        <p:spPr>
          <a:xfrm flipV="1">
            <a:off x="3429924" y="3450125"/>
            <a:ext cx="1142076" cy="1162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單箭頭接點 33">
            <a:extLst>
              <a:ext uri="{FF2B5EF4-FFF2-40B4-BE49-F238E27FC236}">
                <a16:creationId xmlns:a16="http://schemas.microsoft.com/office/drawing/2014/main" id="{6F05E001-230E-44CF-84F6-B2A8835360E7}"/>
              </a:ext>
            </a:extLst>
          </p:cNvPr>
          <p:cNvCxnSpPr>
            <a:cxnSpLocks/>
            <a:endCxn id="83" idx="6"/>
          </p:cNvCxnSpPr>
          <p:nvPr/>
        </p:nvCxnSpPr>
        <p:spPr>
          <a:xfrm flipH="1" flipV="1">
            <a:off x="4564161" y="3408301"/>
            <a:ext cx="1081130" cy="1201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直線單箭頭接點 33">
            <a:extLst>
              <a:ext uri="{FF2B5EF4-FFF2-40B4-BE49-F238E27FC236}">
                <a16:creationId xmlns:a16="http://schemas.microsoft.com/office/drawing/2014/main" id="{3637B499-34A8-449D-9CC2-73B184E66545}"/>
              </a:ext>
            </a:extLst>
          </p:cNvPr>
          <p:cNvCxnSpPr>
            <a:cxnSpLocks/>
            <a:stCxn id="21" idx="0"/>
            <a:endCxn id="80" idx="3"/>
          </p:cNvCxnSpPr>
          <p:nvPr/>
        </p:nvCxnSpPr>
        <p:spPr>
          <a:xfrm flipH="1" flipV="1">
            <a:off x="4572000" y="3450125"/>
            <a:ext cx="1898812" cy="1162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3491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  <a:p>
            <a:endParaRPr lang="zh-CN" altLang="en-US" dirty="0"/>
          </a:p>
        </p:txBody>
      </p:sp>
      <p:pic>
        <p:nvPicPr>
          <p:cNvPr id="8" name="内容占位符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2718191"/>
            <a:ext cx="4610743" cy="1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04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同步的序列到序列模式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中文分词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87E6A0D-9A00-465F-BF24-E5DB3F3E57C2}"/>
              </a:ext>
            </a:extLst>
          </p:cNvPr>
          <p:cNvSpPr/>
          <p:nvPr/>
        </p:nvSpPr>
        <p:spPr>
          <a:xfrm>
            <a:off x="1173647" y="3902728"/>
            <a:ext cx="461666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7B59785-904C-4028-934E-2BD9E42531B5}"/>
              </a:ext>
            </a:extLst>
          </p:cNvPr>
          <p:cNvSpPr/>
          <p:nvPr/>
        </p:nvSpPr>
        <p:spPr>
          <a:xfrm>
            <a:off x="2161723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EFEF2B5-6C6C-4606-BAEE-83F40F00AC34}"/>
              </a:ext>
            </a:extLst>
          </p:cNvPr>
          <p:cNvSpPr/>
          <p:nvPr/>
        </p:nvSpPr>
        <p:spPr>
          <a:xfrm>
            <a:off x="5136412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25A10ABE-B964-49CE-BDA8-E0DB7B80C47B}"/>
              </a:ext>
            </a:extLst>
          </p:cNvPr>
          <p:cNvSpPr/>
          <p:nvPr/>
        </p:nvSpPr>
        <p:spPr>
          <a:xfrm>
            <a:off x="6127975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927004F-26C4-4A7A-8E33-27DD5139CA17}"/>
              </a:ext>
            </a:extLst>
          </p:cNvPr>
          <p:cNvSpPr/>
          <p:nvPr/>
        </p:nvSpPr>
        <p:spPr>
          <a:xfrm>
            <a:off x="7119538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5" name="直線單箭頭接點 34">
            <a:extLst>
              <a:ext uri="{FF2B5EF4-FFF2-40B4-BE49-F238E27FC236}">
                <a16:creationId xmlns:a16="http://schemas.microsoft.com/office/drawing/2014/main" id="{3D41C926-67F8-45AC-9188-159CFBD84E42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1635313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直線單箭頭接點 35">
            <a:extLst>
              <a:ext uri="{FF2B5EF4-FFF2-40B4-BE49-F238E27FC236}">
                <a16:creationId xmlns:a16="http://schemas.microsoft.com/office/drawing/2014/main" id="{BB96B614-F496-40D8-849C-D35231617FAD}"/>
              </a:ext>
            </a:extLst>
          </p:cNvPr>
          <p:cNvCxnSpPr>
            <a:cxnSpLocks/>
            <a:stCxn id="111" idx="3"/>
            <a:endCxn id="127" idx="1"/>
          </p:cNvCxnSpPr>
          <p:nvPr/>
        </p:nvCxnSpPr>
        <p:spPr>
          <a:xfrm>
            <a:off x="2626876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直線單箭頭接點 36">
            <a:extLst>
              <a:ext uri="{FF2B5EF4-FFF2-40B4-BE49-F238E27FC236}">
                <a16:creationId xmlns:a16="http://schemas.microsoft.com/office/drawing/2014/main" id="{DB524B61-8702-4D32-97E5-6915F1C4A748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5601565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直線單箭頭接點 37">
            <a:extLst>
              <a:ext uri="{FF2B5EF4-FFF2-40B4-BE49-F238E27FC236}">
                <a16:creationId xmlns:a16="http://schemas.microsoft.com/office/drawing/2014/main" id="{80381143-7C78-48C1-8498-390CC870B573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6593128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直線單箭頭接點 38">
            <a:extLst>
              <a:ext uri="{FF2B5EF4-FFF2-40B4-BE49-F238E27FC236}">
                <a16:creationId xmlns:a16="http://schemas.microsoft.com/office/drawing/2014/main" id="{0E60867A-6ACA-4EF6-A1BC-FAC6D9E10FA5}"/>
              </a:ext>
            </a:extLst>
          </p:cNvPr>
          <p:cNvCxnSpPr>
            <a:cxnSpLocks/>
            <a:stCxn id="136" idx="3"/>
            <a:endCxn id="112" idx="1"/>
          </p:cNvCxnSpPr>
          <p:nvPr/>
        </p:nvCxnSpPr>
        <p:spPr>
          <a:xfrm>
            <a:off x="4610002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直線單箭頭接點 39">
            <a:extLst>
              <a:ext uri="{FF2B5EF4-FFF2-40B4-BE49-F238E27FC236}">
                <a16:creationId xmlns:a16="http://schemas.microsoft.com/office/drawing/2014/main" id="{28554FC0-C230-442F-BD2F-C91E6E0D77E9}"/>
              </a:ext>
            </a:extLst>
          </p:cNvPr>
          <p:cNvCxnSpPr/>
          <p:nvPr/>
        </p:nvCxnSpPr>
        <p:spPr>
          <a:xfrm flipV="1">
            <a:off x="1425251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線單箭頭接點 40">
            <a:extLst>
              <a:ext uri="{FF2B5EF4-FFF2-40B4-BE49-F238E27FC236}">
                <a16:creationId xmlns:a16="http://schemas.microsoft.com/office/drawing/2014/main" id="{205009DC-6818-4CF0-B3A5-5F3ED40EAC13}"/>
              </a:ext>
            </a:extLst>
          </p:cNvPr>
          <p:cNvCxnSpPr/>
          <p:nvPr/>
        </p:nvCxnSpPr>
        <p:spPr>
          <a:xfrm flipV="1">
            <a:off x="2416365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線單箭頭接點 42">
            <a:extLst>
              <a:ext uri="{FF2B5EF4-FFF2-40B4-BE49-F238E27FC236}">
                <a16:creationId xmlns:a16="http://schemas.microsoft.com/office/drawing/2014/main" id="{A62346F1-AAAC-4548-AEC0-61D2DB07291B}"/>
              </a:ext>
            </a:extLst>
          </p:cNvPr>
          <p:cNvCxnSpPr/>
          <p:nvPr/>
        </p:nvCxnSpPr>
        <p:spPr>
          <a:xfrm flipV="1">
            <a:off x="5389707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線單箭頭接點 43">
            <a:extLst>
              <a:ext uri="{FF2B5EF4-FFF2-40B4-BE49-F238E27FC236}">
                <a16:creationId xmlns:a16="http://schemas.microsoft.com/office/drawing/2014/main" id="{1C26E78E-7A0F-49EF-AC2A-AA7E983B9C27}"/>
              </a:ext>
            </a:extLst>
          </p:cNvPr>
          <p:cNvCxnSpPr/>
          <p:nvPr/>
        </p:nvCxnSpPr>
        <p:spPr>
          <a:xfrm flipV="1">
            <a:off x="6380821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7E37AB61-91D3-40D9-8775-F07114A6CF50}"/>
              </a:ext>
            </a:extLst>
          </p:cNvPr>
          <p:cNvCxnSpPr/>
          <p:nvPr/>
        </p:nvCxnSpPr>
        <p:spPr>
          <a:xfrm flipV="1">
            <a:off x="7371936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90EB414C-E1BE-433C-A3A5-E8EC59D98984}"/>
              </a:ext>
            </a:extLst>
          </p:cNvPr>
          <p:cNvSpPr/>
          <p:nvPr/>
        </p:nvSpPr>
        <p:spPr>
          <a:xfrm>
            <a:off x="1173647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他</a:t>
            </a:r>
            <a:endParaRPr lang="en-US" altLang="zh-TW" sz="2400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D4309337-25F8-4FEB-97A4-22E3E875ED61}"/>
              </a:ext>
            </a:extLst>
          </p:cNvPr>
          <p:cNvSpPr/>
          <p:nvPr/>
        </p:nvSpPr>
        <p:spPr>
          <a:xfrm>
            <a:off x="3153286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8" name="直線單箭頭接點 47">
            <a:extLst>
              <a:ext uri="{FF2B5EF4-FFF2-40B4-BE49-F238E27FC236}">
                <a16:creationId xmlns:a16="http://schemas.microsoft.com/office/drawing/2014/main" id="{8679D53A-ECB9-4165-95FA-8647B707F013}"/>
              </a:ext>
            </a:extLst>
          </p:cNvPr>
          <p:cNvCxnSpPr>
            <a:cxnSpLocks/>
            <a:stCxn id="127" idx="3"/>
            <a:endCxn id="136" idx="1"/>
          </p:cNvCxnSpPr>
          <p:nvPr/>
        </p:nvCxnSpPr>
        <p:spPr>
          <a:xfrm>
            <a:off x="3618439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直線單箭頭接點 48">
            <a:extLst>
              <a:ext uri="{FF2B5EF4-FFF2-40B4-BE49-F238E27FC236}">
                <a16:creationId xmlns:a16="http://schemas.microsoft.com/office/drawing/2014/main" id="{68DB73FB-E865-4E42-921F-223E5C1AA47D}"/>
              </a:ext>
            </a:extLst>
          </p:cNvPr>
          <p:cNvCxnSpPr/>
          <p:nvPr/>
        </p:nvCxnSpPr>
        <p:spPr>
          <a:xfrm flipV="1">
            <a:off x="3407479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D89CC863-1799-43EA-B008-E56E3410A984}"/>
              </a:ext>
            </a:extLst>
          </p:cNvPr>
          <p:cNvSpPr/>
          <p:nvPr/>
        </p:nvSpPr>
        <p:spPr>
          <a:xfrm>
            <a:off x="2167780" y="5253335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说</a:t>
            </a:r>
            <a:endParaRPr lang="en-US" altLang="zh-TW" sz="2400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F123B4F-648A-4671-BE44-CBB063EBDD2D}"/>
              </a:ext>
            </a:extLst>
          </p:cNvPr>
          <p:cNvSpPr/>
          <p:nvPr/>
        </p:nvSpPr>
        <p:spPr>
          <a:xfrm>
            <a:off x="5150179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实</a:t>
            </a:r>
            <a:endParaRPr lang="en-US" altLang="zh-TW" sz="2400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1256BAB1-2637-4308-BDC1-FDD760394B75}"/>
              </a:ext>
            </a:extLst>
          </p:cNvPr>
          <p:cNvSpPr/>
          <p:nvPr/>
        </p:nvSpPr>
        <p:spPr>
          <a:xfrm>
            <a:off x="3161913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的</a:t>
            </a:r>
            <a:endParaRPr lang="en-US" altLang="zh-TW" sz="24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92F2368-E7E9-4439-8BB2-83C7E16E3D2E}"/>
              </a:ext>
            </a:extLst>
          </p:cNvPr>
          <p:cNvSpPr/>
          <p:nvPr/>
        </p:nvSpPr>
        <p:spPr>
          <a:xfrm>
            <a:off x="6144312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在</a:t>
            </a:r>
            <a:endParaRPr lang="en-US" altLang="zh-TW" sz="2400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A9AD2BA-600E-4729-B376-4BF79839854F}"/>
              </a:ext>
            </a:extLst>
          </p:cNvPr>
          <p:cNvSpPr/>
          <p:nvPr/>
        </p:nvSpPr>
        <p:spPr>
          <a:xfrm>
            <a:off x="7138443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理</a:t>
            </a:r>
            <a:endParaRPr lang="en-US" altLang="zh-TW" sz="24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0A87C9EF-E858-4CA3-BF98-FE6950308D02}"/>
              </a:ext>
            </a:extLst>
          </p:cNvPr>
          <p:cNvSpPr/>
          <p:nvPr/>
        </p:nvSpPr>
        <p:spPr>
          <a:xfrm>
            <a:off x="4144849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0" name="直線單箭頭接點 48">
            <a:extLst>
              <a:ext uri="{FF2B5EF4-FFF2-40B4-BE49-F238E27FC236}">
                <a16:creationId xmlns:a16="http://schemas.microsoft.com/office/drawing/2014/main" id="{36E137C2-407D-4E6C-89D4-2522AFDE8CFC}"/>
              </a:ext>
            </a:extLst>
          </p:cNvPr>
          <p:cNvCxnSpPr/>
          <p:nvPr/>
        </p:nvCxnSpPr>
        <p:spPr>
          <a:xfrm flipV="1">
            <a:off x="4398593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2A7A1AB9-CEC8-418B-AEA3-A99017A1FC87}"/>
              </a:ext>
            </a:extLst>
          </p:cNvPr>
          <p:cNvSpPr/>
          <p:nvPr/>
        </p:nvSpPr>
        <p:spPr>
          <a:xfrm>
            <a:off x="4156046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确</a:t>
            </a:r>
            <a:endParaRPr lang="en-US" altLang="zh-TW" sz="2400" dirty="0"/>
          </a:p>
        </p:txBody>
      </p:sp>
      <p:cxnSp>
        <p:nvCxnSpPr>
          <p:cNvPr id="165" name="直線單箭頭接點 39">
            <a:extLst>
              <a:ext uri="{FF2B5EF4-FFF2-40B4-BE49-F238E27FC236}">
                <a16:creationId xmlns:a16="http://schemas.microsoft.com/office/drawing/2014/main" id="{DA55D255-DA51-436D-8F53-5EE9D6001ED1}"/>
              </a:ext>
            </a:extLst>
          </p:cNvPr>
          <p:cNvCxnSpPr/>
          <p:nvPr/>
        </p:nvCxnSpPr>
        <p:spPr>
          <a:xfrm flipV="1">
            <a:off x="1394604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6" name="直線單箭頭接點 40">
            <a:extLst>
              <a:ext uri="{FF2B5EF4-FFF2-40B4-BE49-F238E27FC236}">
                <a16:creationId xmlns:a16="http://schemas.microsoft.com/office/drawing/2014/main" id="{72ABA553-F11A-4E66-90F5-31A13F2779E6}"/>
              </a:ext>
            </a:extLst>
          </p:cNvPr>
          <p:cNvCxnSpPr/>
          <p:nvPr/>
        </p:nvCxnSpPr>
        <p:spPr>
          <a:xfrm flipV="1">
            <a:off x="2385718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直線單箭頭接點 42">
            <a:extLst>
              <a:ext uri="{FF2B5EF4-FFF2-40B4-BE49-F238E27FC236}">
                <a16:creationId xmlns:a16="http://schemas.microsoft.com/office/drawing/2014/main" id="{F019B93F-C7C5-49B6-850D-E9F82491498B}"/>
              </a:ext>
            </a:extLst>
          </p:cNvPr>
          <p:cNvCxnSpPr/>
          <p:nvPr/>
        </p:nvCxnSpPr>
        <p:spPr>
          <a:xfrm flipV="1">
            <a:off x="5359060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8" name="直線單箭頭接點 43">
            <a:extLst>
              <a:ext uri="{FF2B5EF4-FFF2-40B4-BE49-F238E27FC236}">
                <a16:creationId xmlns:a16="http://schemas.microsoft.com/office/drawing/2014/main" id="{F19E525E-53CB-40B3-8ABD-AD3F2B446A67}"/>
              </a:ext>
            </a:extLst>
          </p:cNvPr>
          <p:cNvCxnSpPr/>
          <p:nvPr/>
        </p:nvCxnSpPr>
        <p:spPr>
          <a:xfrm flipV="1">
            <a:off x="6350174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9" name="直線單箭頭接點 44">
            <a:extLst>
              <a:ext uri="{FF2B5EF4-FFF2-40B4-BE49-F238E27FC236}">
                <a16:creationId xmlns:a16="http://schemas.microsoft.com/office/drawing/2014/main" id="{85C13230-CD21-49F3-8073-293C9F49C94B}"/>
              </a:ext>
            </a:extLst>
          </p:cNvPr>
          <p:cNvCxnSpPr/>
          <p:nvPr/>
        </p:nvCxnSpPr>
        <p:spPr>
          <a:xfrm flipV="1">
            <a:off x="7341289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483AA07C-A17F-4CEB-A2D1-3D0EE842E702}"/>
              </a:ext>
            </a:extLst>
          </p:cNvPr>
          <p:cNvSpPr/>
          <p:nvPr/>
        </p:nvSpPr>
        <p:spPr>
          <a:xfrm>
            <a:off x="1189154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</a:t>
            </a:r>
            <a:endParaRPr lang="en-US" altLang="zh-TW" sz="2400" dirty="0"/>
          </a:p>
        </p:txBody>
      </p:sp>
      <p:cxnSp>
        <p:nvCxnSpPr>
          <p:cNvPr id="171" name="直線單箭頭接點 48">
            <a:extLst>
              <a:ext uri="{FF2B5EF4-FFF2-40B4-BE49-F238E27FC236}">
                <a16:creationId xmlns:a16="http://schemas.microsoft.com/office/drawing/2014/main" id="{93F45E08-9DAD-4741-A706-5A59DDE465BB}"/>
              </a:ext>
            </a:extLst>
          </p:cNvPr>
          <p:cNvCxnSpPr/>
          <p:nvPr/>
        </p:nvCxnSpPr>
        <p:spPr>
          <a:xfrm flipV="1">
            <a:off x="3376832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D98B749D-3002-402D-AFC0-635DAC0F2FB1}"/>
              </a:ext>
            </a:extLst>
          </p:cNvPr>
          <p:cNvSpPr/>
          <p:nvPr/>
        </p:nvSpPr>
        <p:spPr>
          <a:xfrm>
            <a:off x="2183287" y="2967335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</a:t>
            </a:r>
            <a:endParaRPr lang="en-US" altLang="zh-TW" sz="2400" dirty="0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2C2B5725-93EA-4312-B965-BD888779E9B3}"/>
              </a:ext>
            </a:extLst>
          </p:cNvPr>
          <p:cNvSpPr/>
          <p:nvPr/>
        </p:nvSpPr>
        <p:spPr>
          <a:xfrm>
            <a:off x="5165686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</a:t>
            </a:r>
            <a:endParaRPr lang="en-US" altLang="zh-TW" sz="2400" dirty="0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EBF7A939-759D-4343-81D2-A68D51517303}"/>
              </a:ext>
            </a:extLst>
          </p:cNvPr>
          <p:cNvSpPr/>
          <p:nvPr/>
        </p:nvSpPr>
        <p:spPr>
          <a:xfrm>
            <a:off x="3177420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06B609CA-D6CE-4F1D-AC23-B53459750220}"/>
              </a:ext>
            </a:extLst>
          </p:cNvPr>
          <p:cNvSpPr/>
          <p:nvPr/>
        </p:nvSpPr>
        <p:spPr>
          <a:xfrm>
            <a:off x="6159819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B</a:t>
            </a:r>
            <a:endParaRPr lang="en-US" altLang="zh-TW" sz="2400" dirty="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ABF6A5F9-C6D7-45D1-AE3B-F51087880C66}"/>
              </a:ext>
            </a:extLst>
          </p:cNvPr>
          <p:cNvSpPr/>
          <p:nvPr/>
        </p:nvSpPr>
        <p:spPr>
          <a:xfrm>
            <a:off x="7153950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</a:t>
            </a:r>
            <a:endParaRPr lang="en-US" altLang="zh-TW" sz="2400" dirty="0"/>
          </a:p>
        </p:txBody>
      </p:sp>
      <p:cxnSp>
        <p:nvCxnSpPr>
          <p:cNvPr id="177" name="直線單箭頭接點 48">
            <a:extLst>
              <a:ext uri="{FF2B5EF4-FFF2-40B4-BE49-F238E27FC236}">
                <a16:creationId xmlns:a16="http://schemas.microsoft.com/office/drawing/2014/main" id="{946965DB-B4EB-4D52-A95E-BB65D88A9D5A}"/>
              </a:ext>
            </a:extLst>
          </p:cNvPr>
          <p:cNvCxnSpPr/>
          <p:nvPr/>
        </p:nvCxnSpPr>
        <p:spPr>
          <a:xfrm flipV="1">
            <a:off x="4367946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CD41FA0A-9B53-4FE2-8EEE-D63691C9A480}"/>
              </a:ext>
            </a:extLst>
          </p:cNvPr>
          <p:cNvSpPr/>
          <p:nvPr/>
        </p:nvSpPr>
        <p:spPr>
          <a:xfrm>
            <a:off x="4171553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B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81725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3759966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3767013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279617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3311642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2743200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3258666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4010520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4029525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403830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4062664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4062664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106"/>
          <p:cNvGrpSpPr>
            <a:grpSpLocks/>
          </p:cNvGrpSpPr>
          <p:nvPr/>
        </p:nvGrpSpPr>
        <p:grpSpPr bwMode="auto">
          <a:xfrm>
            <a:off x="635229" y="5594026"/>
            <a:ext cx="3173419" cy="457065"/>
            <a:chOff x="467932" y="3914400"/>
            <a:chExt cx="2909888" cy="576263"/>
          </a:xfrm>
        </p:grpSpPr>
        <p:pic>
          <p:nvPicPr>
            <p:cNvPr id="7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群組 106"/>
          <p:cNvGrpSpPr>
            <a:grpSpLocks/>
          </p:cNvGrpSpPr>
          <p:nvPr/>
        </p:nvGrpSpPr>
        <p:grpSpPr bwMode="auto">
          <a:xfrm>
            <a:off x="5532717" y="5573886"/>
            <a:ext cx="3173419" cy="457065"/>
            <a:chOff x="467932" y="3914400"/>
            <a:chExt cx="2909888" cy="576263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3730031" y="27961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语音识别</a:t>
            </a:r>
          </a:p>
        </p:txBody>
      </p:sp>
    </p:spTree>
    <p:extLst>
      <p:ext uri="{BB962C8B-B14F-4D97-AF65-F5344CB8AC3E}">
        <p14:creationId xmlns:p14="http://schemas.microsoft.com/office/powerpoint/2010/main" val="32390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异步的序列到序列模式</a:t>
            </a:r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2971800"/>
            <a:ext cx="8944164" cy="18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05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607805" y="45707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异步的序列到序列模式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机器翻译</a:t>
            </a:r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640749" y="45707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640749" y="36621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599673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62084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524495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86906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613806" y="26265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81585" y="26139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532057" y="27300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386544" y="27296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886984" y="42580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842336" y="42580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851776" y="33308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3460659" y="26325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4416260" y="25941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732408" y="33303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120715" y="39485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3071136" y="39513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4038182" y="39541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988596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477887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443070" y="26260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348029" y="27296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。</a:t>
            </a:r>
            <a:endParaRPr lang="zh-TW" altLang="en-US" sz="24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681040" y="33136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979577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3048000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4018078" y="29527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989458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960924" y="29294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38" grpId="0" animBg="1"/>
      <p:bldP spid="43" grpId="0" animBg="1"/>
      <p:bldP spid="44" grpId="0"/>
      <p:bldP spid="7" grpId="0" animBg="1"/>
      <p:bldP spid="89" grpId="0" animBg="1"/>
      <p:bldP spid="90" grpId="0" animBg="1"/>
      <p:bldP spid="9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前馈网络的一些不足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连接存在层与层之间，每层的节点之间是无连接的。（</a:t>
            </a:r>
            <a:r>
              <a:rPr lang="zh-CN" altLang="en-US" dirty="0">
                <a:solidFill>
                  <a:srgbClr val="FF0000"/>
                </a:solidFill>
              </a:rPr>
              <a:t>无循环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输入和输出的维数都是固定的，不能任意改变。无法处理变长的序列数据。</a:t>
            </a:r>
            <a:endParaRPr lang="en-US" altLang="zh-CN" dirty="0"/>
          </a:p>
          <a:p>
            <a:r>
              <a:rPr lang="zh-CN" altLang="en-US" dirty="0"/>
              <a:t>假设每次输入都是独立的，也就是说每次网络的输出只依赖于当前的输入。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71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endParaRPr lang="en-US" altLang="zh-CN" dirty="0"/>
          </a:p>
          <a:p>
            <a:pPr lvl="1"/>
            <a:r>
              <a:rPr lang="zh-CN" altLang="en-US" dirty="0"/>
              <a:t>给定一个训练样本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endParaRPr lang="en-US" altLang="zh-CN" dirty="0"/>
          </a:p>
          <a:p>
            <a:pPr lvl="2"/>
            <a:r>
              <a:rPr lang="zh-CN" altLang="en-US" dirty="0"/>
              <a:t>其中</a:t>
            </a:r>
            <a:r>
              <a:rPr lang="en-US" altLang="zh-CN" dirty="0"/>
              <a:t>x = (x</a:t>
            </a:r>
            <a:r>
              <a:rPr lang="en-US" altLang="zh-CN" baseline="-25000" dirty="0"/>
              <a:t>1</a:t>
            </a:r>
            <a:r>
              <a:rPr lang="en-US" altLang="zh-CN" dirty="0"/>
              <a:t> ,… ,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r>
              <a:rPr lang="en-US" altLang="zh-CN" dirty="0"/>
              <a:t> )</a:t>
            </a:r>
            <a:r>
              <a:rPr lang="zh-CN" altLang="en-US" dirty="0"/>
              <a:t>为长度是</a:t>
            </a:r>
            <a:r>
              <a:rPr lang="en-US" altLang="zh-CN" dirty="0"/>
              <a:t>T </a:t>
            </a:r>
            <a:r>
              <a:rPr lang="zh-CN" altLang="en-US" dirty="0"/>
              <a:t>的输入序列，</a:t>
            </a:r>
            <a:endParaRPr lang="en-US" altLang="zh-CN" dirty="0"/>
          </a:p>
          <a:p>
            <a:pPr lvl="2"/>
            <a:r>
              <a:rPr lang="en-US" altLang="zh-CN" dirty="0"/>
              <a:t>y = (y</a:t>
            </a:r>
            <a:r>
              <a:rPr lang="en-US" altLang="zh-CN" baseline="-25000" dirty="0"/>
              <a:t>1</a:t>
            </a:r>
            <a:r>
              <a:rPr lang="en-US" altLang="zh-CN" dirty="0"/>
              <a:t> ,… ,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T</a:t>
            </a:r>
            <a:r>
              <a:rPr lang="en-US" altLang="zh-CN" dirty="0"/>
              <a:t> )</a:t>
            </a:r>
            <a:r>
              <a:rPr lang="zh-CN" altLang="en-US" dirty="0"/>
              <a:t>是长度为</a:t>
            </a:r>
            <a:r>
              <a:rPr lang="en-US" altLang="zh-CN" dirty="0"/>
              <a:t>T </a:t>
            </a:r>
            <a:r>
              <a:rPr lang="zh-CN" altLang="en-US" dirty="0"/>
              <a:t>的标签序列。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时刻</a:t>
            </a:r>
            <a:r>
              <a:rPr lang="en-US" altLang="zh-CN" dirty="0"/>
              <a:t>t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瞬时损失函数</a:t>
            </a:r>
            <a:r>
              <a:rPr lang="zh-CN" altLang="en-US" dirty="0"/>
              <a:t>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总损失函数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356308"/>
            <a:ext cx="1400370" cy="781159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4114800"/>
            <a:ext cx="2724605" cy="5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0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链式法则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52600"/>
            <a:ext cx="3715099" cy="16764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41126"/>
            <a:ext cx="2819794" cy="21148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76994" y="2590800"/>
            <a:ext cx="1599806" cy="8382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514600" y="3505200"/>
            <a:ext cx="990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486400" y="3276600"/>
            <a:ext cx="626341" cy="45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62400"/>
            <a:ext cx="3434114" cy="19345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48499" y="3095536"/>
            <a:ext cx="198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4788" lvl="1">
              <a:spcBef>
                <a:spcPts val="450"/>
              </a:spcBef>
              <a:buClr>
                <a:schemeClr val="accent1"/>
              </a:buClr>
            </a:pPr>
            <a:r>
              <a:rPr lang="zh-CN" altLang="en-US" dirty="0"/>
              <a:t> </a:t>
            </a:r>
            <a:r>
              <a:rPr lang="en-US" altLang="zh-CN" dirty="0" err="1"/>
              <a:t>δ</a:t>
            </a:r>
            <a:r>
              <a:rPr lang="en-US" altLang="zh-CN" baseline="-25000" dirty="0" err="1"/>
              <a:t>t,k</a:t>
            </a:r>
            <a:r>
              <a:rPr lang="zh-CN" altLang="en-US" dirty="0"/>
              <a:t>为第</a:t>
            </a:r>
            <a:r>
              <a:rPr lang="en-US" altLang="zh-CN" dirty="0"/>
              <a:t>t</a:t>
            </a:r>
            <a:r>
              <a:rPr lang="zh-CN" altLang="en-US" dirty="0"/>
              <a:t>时刻的损失对第</a:t>
            </a:r>
            <a:r>
              <a:rPr lang="en-US" altLang="zh-CN" dirty="0"/>
              <a:t>k</a:t>
            </a:r>
            <a:r>
              <a:rPr lang="zh-CN" altLang="en-US" dirty="0"/>
              <a:t>步隐藏神经元的净输入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k</a:t>
            </a:r>
            <a:r>
              <a:rPr lang="zh-CN" altLang="en-US" dirty="0"/>
              <a:t>的导数</a:t>
            </a:r>
          </a:p>
        </p:txBody>
      </p:sp>
    </p:spTree>
    <p:extLst>
      <p:ext uri="{BB962C8B-B14F-4D97-AF65-F5344CB8AC3E}">
        <p14:creationId xmlns:p14="http://schemas.microsoft.com/office/powerpoint/2010/main" val="185357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随时间反向传播算法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800"/>
            <a:ext cx="663032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69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梯度消失</a:t>
            </a:r>
            <a:r>
              <a:rPr lang="en-US" altLang="zh-CN" dirty="0"/>
              <a:t>/</a:t>
            </a:r>
            <a:r>
              <a:rPr lang="zh-CN" altLang="en-US" dirty="0"/>
              <a:t>爆炸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004756" y="5122625"/>
            <a:ext cx="662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由于梯度爆炸或消失问题，实际上只能学习到短周期的依赖关系。这就是所谓的</a:t>
            </a:r>
            <a:r>
              <a:rPr lang="zh-CN" altLang="en-US" sz="2400" dirty="0">
                <a:solidFill>
                  <a:srgbClr val="FF0000"/>
                </a:solidFill>
              </a:rPr>
              <a:t>长期依赖问题</a:t>
            </a:r>
            <a:r>
              <a:rPr lang="zh-CN" altLang="en-US" sz="2400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2224756" cy="838200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13" y="3091321"/>
            <a:ext cx="3248287" cy="79970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810000" y="3733800"/>
            <a:ext cx="16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385507" y="3807539"/>
                <a:ext cx="372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507" y="3807539"/>
                <a:ext cx="372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02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长期依赖问题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循环神经网络在时间维度上非常深！</a:t>
            </a:r>
            <a:endParaRPr lang="en-US" altLang="zh-CN" dirty="0"/>
          </a:p>
          <a:p>
            <a:pPr lvl="1"/>
            <a:r>
              <a:rPr lang="zh-CN" altLang="en-US" dirty="0"/>
              <a:t>梯度消失或梯度爆炸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r>
              <a:rPr lang="zh-CN" altLang="en-US" dirty="0"/>
              <a:t>梯度爆炸问题</a:t>
            </a:r>
            <a:endParaRPr lang="en-US" altLang="zh-CN" dirty="0"/>
          </a:p>
          <a:p>
            <a:pPr lvl="2"/>
            <a:r>
              <a:rPr lang="zh-CN" altLang="en-US" dirty="0"/>
              <a:t>权重衰减</a:t>
            </a:r>
            <a:endParaRPr lang="en-US" altLang="zh-CN" dirty="0"/>
          </a:p>
          <a:p>
            <a:pPr lvl="2"/>
            <a:r>
              <a:rPr lang="zh-CN" altLang="en-US" dirty="0"/>
              <a:t>梯度截断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2"/>
            <a:r>
              <a:rPr lang="zh-CN" altLang="en-US" dirty="0"/>
              <a:t>改进模型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60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长期依赖问题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  <a:endParaRPr lang="en-US" altLang="zh-CN" dirty="0"/>
          </a:p>
          <a:p>
            <a:pPr lvl="1"/>
            <a:r>
              <a:rPr lang="zh-CN" altLang="en-US" dirty="0"/>
              <a:t>循环边改为线性依赖关系</a:t>
            </a:r>
            <a:endParaRPr lang="en-US" altLang="zh-CN" dirty="0"/>
          </a:p>
          <a:p>
            <a:pPr marL="27463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增加非线性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3639058" cy="74305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33" y="4102942"/>
            <a:ext cx="471553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4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长短时记忆神经网络：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00600"/>
            <a:ext cx="3323492" cy="13716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86" y="5381515"/>
            <a:ext cx="2486372" cy="79068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95157"/>
            <a:ext cx="3105583" cy="381053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25415"/>
            <a:ext cx="7170358" cy="32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的各种变体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没有遗忘门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耦合输入门和遗忘门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peephole</a:t>
            </a:r>
            <a:r>
              <a:rPr lang="zh-CN" altLang="en-US" dirty="0"/>
              <a:t>连接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5" y="1790700"/>
            <a:ext cx="2776415" cy="5334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5" y="3048000"/>
            <a:ext cx="1999159" cy="61168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03" y="4677474"/>
            <a:ext cx="4624850" cy="14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4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25"/>
          <a:stretch/>
        </p:blipFill>
        <p:spPr>
          <a:xfrm>
            <a:off x="228601" y="5053568"/>
            <a:ext cx="4419600" cy="9518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86" y="5053568"/>
            <a:ext cx="3684671" cy="857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091" y="593458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更新门</a:t>
            </a:r>
          </a:p>
        </p:txBody>
      </p:sp>
      <p:sp>
        <p:nvSpPr>
          <p:cNvPr id="9" name="矩形 8"/>
          <p:cNvSpPr/>
          <p:nvPr/>
        </p:nvSpPr>
        <p:spPr>
          <a:xfrm>
            <a:off x="143450" y="46842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重置门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53594"/>
            <a:ext cx="6858000" cy="33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堆叠循环神经网络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1200"/>
            <a:ext cx="8206189" cy="35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通用近似定理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可计算问题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图示 10"/>
              <p:cNvGraphicFramePr/>
              <p:nvPr>
                <p:extLst>
                  <p:ext uri="{D42A27DB-BD31-4B8C-83A1-F6EECF244321}">
                    <p14:modId xmlns:p14="http://schemas.microsoft.com/office/powerpoint/2010/main" val="163041276"/>
                  </p:ext>
                </p:extLst>
              </p:nvPr>
            </p:nvGraphicFramePr>
            <p:xfrm>
              <a:off x="1828800" y="2667000"/>
              <a:ext cx="4863193" cy="20497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1" name="图示 10"/>
              <p:cNvGraphicFramePr/>
              <p:nvPr>
                <p:extLst>
                  <p:ext uri="{D42A27DB-BD31-4B8C-83A1-F6EECF244321}">
                    <p14:modId xmlns:p14="http://schemas.microsoft.com/office/powerpoint/2010/main" val="163041276"/>
                  </p:ext>
                </p:extLst>
              </p:nvPr>
            </p:nvGraphicFramePr>
            <p:xfrm>
              <a:off x="1828800" y="2667000"/>
              <a:ext cx="4863193" cy="20497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12" name="矩形 11"/>
          <p:cNvSpPr/>
          <p:nvPr/>
        </p:nvSpPr>
        <p:spPr>
          <a:xfrm>
            <a:off x="7086600" y="28956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前馈网络</a:t>
            </a:r>
          </a:p>
        </p:txBody>
      </p:sp>
      <p:sp>
        <p:nvSpPr>
          <p:cNvPr id="13" name="右大括号 12"/>
          <p:cNvSpPr/>
          <p:nvPr/>
        </p:nvSpPr>
        <p:spPr>
          <a:xfrm>
            <a:off x="5943600" y="3688080"/>
            <a:ext cx="304800" cy="8077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79087" y="39072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395763" y="5414945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如何用</a:t>
            </a:r>
            <a:r>
              <a:rPr lang="en-US" altLang="zh-CN" dirty="0">
                <a:solidFill>
                  <a:srgbClr val="FF0000"/>
                </a:solidFill>
              </a:rPr>
              <a:t>FNN</a:t>
            </a:r>
            <a:r>
              <a:rPr lang="zh-CN" altLang="en-US" dirty="0">
                <a:solidFill>
                  <a:srgbClr val="FF0000"/>
                </a:solidFill>
              </a:rPr>
              <a:t>去模拟一个有限状态自动机？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0" y="1981200"/>
            <a:ext cx="7937013" cy="3346624"/>
          </a:xfrm>
        </p:spPr>
      </p:pic>
    </p:spTree>
    <p:extLst>
      <p:ext uri="{BB962C8B-B14F-4D97-AF65-F5344CB8AC3E}">
        <p14:creationId xmlns:p14="http://schemas.microsoft.com/office/powerpoint/2010/main" val="311964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扩展到图结构</a:t>
            </a:r>
          </a:p>
        </p:txBody>
      </p:sp>
    </p:spTree>
    <p:extLst>
      <p:ext uri="{BB962C8B-B14F-4D97-AF65-F5344CB8AC3E}">
        <p14:creationId xmlns:p14="http://schemas.microsoft.com/office/powerpoint/2010/main" val="2209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扩展到图结构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04423813"/>
              </p:ext>
            </p:extLst>
          </p:nvPr>
        </p:nvGraphicFramePr>
        <p:xfrm>
          <a:off x="457200" y="1219200"/>
          <a:ext cx="82296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80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递归神经网络实在一个有向图无循环图上共享一个组合函数</a:t>
            </a:r>
            <a:endParaRPr lang="en-US" altLang="zh-CN" dirty="0"/>
          </a:p>
          <a:p>
            <a:r>
              <a:rPr lang="en-US" altLang="zh-CN" dirty="0"/>
              <a:t>Recursive Neural Network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8" y="3105998"/>
            <a:ext cx="2667000" cy="3066202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25" y="3352800"/>
            <a:ext cx="447737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退化为循环神经网络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90800"/>
            <a:ext cx="3843799" cy="282062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2482983" cy="7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2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4126"/>
            <a:ext cx="2743200" cy="175874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657600" y="3055871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9215" y="1676400"/>
            <a:ext cx="30572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n-ea"/>
              </a:rPr>
              <a:t>给定一个语法树，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dirty="0">
                <a:latin typeface="+mn-ea"/>
              </a:rPr>
              <a:t>p</a:t>
            </a:r>
            <a:r>
              <a:rPr lang="en-US" altLang="zh-CN" sz="2800" baseline="-25000" dirty="0">
                <a:latin typeface="+mn-ea"/>
              </a:rPr>
              <a:t>2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→</a:t>
            </a:r>
            <a:r>
              <a:rPr lang="en-US" altLang="zh-CN" sz="2800" dirty="0">
                <a:latin typeface="+mn-ea"/>
              </a:rPr>
              <a:t> ap</a:t>
            </a:r>
            <a:r>
              <a:rPr lang="en-US" altLang="zh-CN" sz="2800" baseline="-25000" dirty="0">
                <a:latin typeface="+mn-ea"/>
              </a:rPr>
              <a:t>1</a:t>
            </a:r>
            <a:r>
              <a:rPr lang="en-US" altLang="zh-CN" sz="2800" dirty="0">
                <a:latin typeface="+mn-ea"/>
              </a:rPr>
              <a:t>,</a:t>
            </a:r>
          </a:p>
          <a:p>
            <a:r>
              <a:rPr lang="en-US" altLang="zh-CN" sz="2800" dirty="0">
                <a:latin typeface="+mn-ea"/>
              </a:rPr>
              <a:t>p</a:t>
            </a:r>
            <a:r>
              <a:rPr lang="en-US" altLang="zh-CN" sz="2800" baseline="-25000" dirty="0">
                <a:latin typeface="+mn-ea"/>
              </a:rPr>
              <a:t>1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→ </a:t>
            </a:r>
            <a:r>
              <a:rPr lang="en-US" altLang="zh-CN" sz="2800" dirty="0" err="1">
                <a:latin typeface="+mn-ea"/>
              </a:rPr>
              <a:t>bc</a:t>
            </a:r>
            <a:r>
              <a:rPr lang="en-US" altLang="zh-CN" sz="2800" dirty="0"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1" y="3548098"/>
            <a:ext cx="4557429" cy="21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98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88720"/>
            <a:ext cx="8229600" cy="4937760"/>
          </a:xfrm>
        </p:spPr>
        <p:txBody>
          <a:bodyPr/>
          <a:lstStyle/>
          <a:p>
            <a:r>
              <a:rPr lang="zh-CN" altLang="en-US" dirty="0"/>
              <a:t>在实际应用中，很多数据是图结构的，比如知识图谱、社交网络、分子网络等。而前馈网络和循环网络很难处理图结构的数据。</a:t>
            </a:r>
            <a:endParaRPr lang="en-US" altLang="zh-CN" dirty="0"/>
          </a:p>
          <a:p>
            <a:r>
              <a:rPr lang="zh-CN" altLang="en-US" dirty="0"/>
              <a:t>对于一个任意的图结构</a:t>
            </a:r>
            <a:r>
              <a:rPr lang="en-US" altLang="zh-CN" dirty="0"/>
              <a:t>G(V,E)</a:t>
            </a:r>
          </a:p>
          <a:p>
            <a:pPr lvl="1"/>
            <a:r>
              <a:rPr lang="zh-CN" altLang="en-US" dirty="0"/>
              <a:t>更新函数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读出函数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57600"/>
            <a:ext cx="3772859" cy="78377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17571"/>
            <a:ext cx="2383718" cy="59392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532120"/>
            <a:ext cx="228922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9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循环网络应用</a:t>
            </a:r>
          </a:p>
        </p:txBody>
      </p:sp>
    </p:spTree>
    <p:extLst>
      <p:ext uri="{BB962C8B-B14F-4D97-AF65-F5344CB8AC3E}">
        <p14:creationId xmlns:p14="http://schemas.microsoft.com/office/powerpoint/2010/main" val="209494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语言模型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自然语言理解 → 一个句子的可能性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合理性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！在报那猫告做只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那只猫在作报告！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那个人在作报告！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一切都是概率</a:t>
                </a:r>
                <a:r>
                  <a:rPr lang="en-US" altLang="zh-CN" dirty="0"/>
                  <a:t>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037" t="-1728" r="-1481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642" y="1752600"/>
            <a:ext cx="347679" cy="347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801" y="2221489"/>
            <a:ext cx="353361" cy="353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601" y="2766516"/>
            <a:ext cx="365760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571" y="2100279"/>
            <a:ext cx="3940229" cy="2612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18263" y="5409235"/>
                <a:ext cx="26949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内部状态</a:t>
                </a:r>
                <a:r>
                  <a:rPr lang="zh-CN" altLang="en-US" dirty="0"/>
                  <a:t>（或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记忆</a:t>
                </a:r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263" y="5409235"/>
                <a:ext cx="269490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6557" r="-1810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4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A8D4E-BA47-4220-B66A-C8CA396F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语言模型</a:t>
            </a:r>
          </a:p>
        </p:txBody>
      </p:sp>
      <p:pic>
        <p:nvPicPr>
          <p:cNvPr id="1026" name="Picture 2" descr="Image result for rnn language model">
            <a:extLst>
              <a:ext uri="{FF2B5EF4-FFF2-40B4-BE49-F238E27FC236}">
                <a16:creationId xmlns:a16="http://schemas.microsoft.com/office/drawing/2014/main" id="{33024CCE-EB04-40AE-9B73-69AEEE553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47800"/>
            <a:ext cx="6934200" cy="47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87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如何给网络增加记忆能力？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延时神经网络（</a:t>
            </a:r>
            <a:r>
              <a:rPr lang="en-US" altLang="zh-CN" dirty="0"/>
              <a:t>Time Delay Neural Network</a:t>
            </a:r>
            <a:r>
              <a:rPr lang="zh-CN" altLang="en-US" dirty="0"/>
              <a:t>，</a:t>
            </a:r>
            <a:r>
              <a:rPr lang="en-US" altLang="zh-CN" dirty="0"/>
              <a:t>TDNN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建立一个额外的延时单元，用来存储网络的历史信息（可以包括输入、输出、隐状态等）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4DD4EF-5735-4994-893C-B430C4E8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659666"/>
            <a:ext cx="3570608" cy="6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1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</a:t>
            </a:r>
            <a:r>
              <a:rPr lang="en-US" altLang="zh-CN"/>
              <a:t>LINUX</a:t>
            </a:r>
            <a:r>
              <a:rPr lang="zh-CN" altLang="en-US"/>
              <a:t>内核代码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15" y="1219200"/>
            <a:ext cx="5827570" cy="4937125"/>
          </a:xfrm>
        </p:spPr>
      </p:pic>
    </p:spTree>
    <p:extLst>
      <p:ext uri="{BB962C8B-B14F-4D97-AF65-F5344CB8AC3E}">
        <p14:creationId xmlns:p14="http://schemas.microsoft.com/office/powerpoint/2010/main" val="2904223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作词机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在“学习”过汪峰全部作品后自动生成的歌词</a:t>
            </a:r>
            <a:endParaRPr lang="en-US" altLang="zh-CN" dirty="0"/>
          </a:p>
          <a:p>
            <a:pPr lvl="1"/>
            <a:r>
              <a:rPr lang="zh-CN" altLang="en-US" dirty="0"/>
              <a:t>我在这里中的夜里</a:t>
            </a:r>
            <a:endParaRPr lang="en-US" altLang="zh-CN" dirty="0"/>
          </a:p>
          <a:p>
            <a:pPr lvl="1"/>
            <a:r>
              <a:rPr lang="zh-CN" altLang="en-US" dirty="0"/>
              <a:t>就像一场是一种生命的意旪</a:t>
            </a:r>
            <a:endParaRPr lang="en-US" altLang="zh-CN" dirty="0"/>
          </a:p>
          <a:p>
            <a:pPr lvl="1"/>
            <a:r>
              <a:rPr lang="zh-CN" altLang="en-US" dirty="0"/>
              <a:t>就像我的生活变得在我一样</a:t>
            </a:r>
            <a:endParaRPr lang="en-US" altLang="zh-CN" dirty="0"/>
          </a:p>
          <a:p>
            <a:pPr lvl="1"/>
            <a:r>
              <a:rPr lang="zh-CN" altLang="en-US" dirty="0"/>
              <a:t>可我们这是一个知道</a:t>
            </a:r>
          </a:p>
          <a:p>
            <a:pPr lvl="1"/>
            <a:r>
              <a:rPr lang="zh-CN" altLang="en-US" dirty="0"/>
              <a:t>我只是一天你会怎吗</a:t>
            </a:r>
          </a:p>
          <a:p>
            <a:pPr lvl="1"/>
            <a:r>
              <a:rPr lang="zh-CN" altLang="en-US" dirty="0"/>
              <a:t>可我们这是我们的是不要为你</a:t>
            </a:r>
          </a:p>
          <a:p>
            <a:pPr lvl="1"/>
            <a:r>
              <a:rPr lang="zh-CN" altLang="en-US" dirty="0"/>
              <a:t>我们想这有一种生活的时候</a:t>
            </a:r>
          </a:p>
          <a:p>
            <a:pPr lvl="1"/>
            <a:endParaRPr lang="en-US" altLang="zh-CN" dirty="0"/>
          </a:p>
          <a:p>
            <a:pPr marL="205978" lvl="1" indent="0">
              <a:buNone/>
            </a:pPr>
            <a:r>
              <a:rPr lang="en-US" altLang="zh-CN" dirty="0"/>
              <a:t>https://github.com/phunterlau/wangfeng-rnn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9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5483"/>
            <a:ext cx="8229600" cy="2764559"/>
          </a:xfrm>
        </p:spPr>
      </p:pic>
    </p:spTree>
    <p:extLst>
      <p:ext uri="{BB962C8B-B14F-4D97-AF65-F5344CB8AC3E}">
        <p14:creationId xmlns:p14="http://schemas.microsoft.com/office/powerpoint/2010/main" val="1834393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传统统计机器翻译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源语言：</a:t>
                </a:r>
                <a:r>
                  <a:rPr lang="en-US" altLang="zh-CN" dirty="0"/>
                  <a:t>f</a:t>
                </a:r>
              </a:p>
              <a:p>
                <a:r>
                  <a:rPr lang="zh-CN" altLang="en-US" dirty="0"/>
                  <a:t>目标语言：</a:t>
                </a:r>
                <a:r>
                  <a:rPr lang="en-US" altLang="zh-CN" dirty="0"/>
                  <a:t>e</a:t>
                </a:r>
              </a:p>
              <a:p>
                <a:pPr lvl="1"/>
                <a:r>
                  <a:rPr lang="zh-CN" altLang="en-US" dirty="0"/>
                  <a:t>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p(</a:t>
                </a:r>
                <a:r>
                  <a:rPr lang="en-US" altLang="zh-CN" dirty="0" err="1"/>
                  <a:t>f|e</a:t>
                </a:r>
                <a:r>
                  <a:rPr lang="en-US" altLang="zh-CN" dirty="0"/>
                  <a:t>): </a:t>
                </a:r>
                <a:r>
                  <a:rPr lang="zh-CN" altLang="en-US" dirty="0"/>
                  <a:t>翻译模型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p(e) : </a:t>
                </a:r>
                <a:r>
                  <a:rPr lang="zh-CN" altLang="en-US" dirty="0"/>
                  <a:t>语言模型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" y="4059063"/>
            <a:ext cx="9144000" cy="20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2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基于序列到序列的机器翻译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RNN</a:t>
            </a:r>
            <a:r>
              <a:rPr lang="zh-CN" altLang="en-US" dirty="0"/>
              <a:t>用来编码</a:t>
            </a:r>
            <a:endParaRPr lang="en-US" altLang="zh-CN" dirty="0"/>
          </a:p>
          <a:p>
            <a:r>
              <a:rPr lang="zh-CN" altLang="en-US" dirty="0"/>
              <a:t>另一个</a:t>
            </a:r>
            <a:r>
              <a:rPr lang="en-US" altLang="zh-CN" dirty="0"/>
              <a:t>RNN</a:t>
            </a:r>
            <a:r>
              <a:rPr lang="zh-CN" altLang="en-US" dirty="0"/>
              <a:t>用来解码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79" y="2594102"/>
            <a:ext cx="674464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1720"/>
            <a:ext cx="8229600" cy="3492085"/>
          </a:xfrm>
        </p:spPr>
      </p:pic>
    </p:spTree>
    <p:extLst>
      <p:ext uri="{BB962C8B-B14F-4D97-AF65-F5344CB8AC3E}">
        <p14:creationId xmlns:p14="http://schemas.microsoft.com/office/powerpoint/2010/main" val="2899175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6" y="1219200"/>
            <a:ext cx="7457948" cy="4937125"/>
          </a:xfrm>
        </p:spPr>
      </p:pic>
    </p:spTree>
    <p:extLst>
      <p:ext uri="{BB962C8B-B14F-4D97-AF65-F5344CB8AC3E}">
        <p14:creationId xmlns:p14="http://schemas.microsoft.com/office/powerpoint/2010/main" val="3288302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2741" y="1690689"/>
            <a:ext cx="2063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altLang="zh-CN" sz="1350" dirty="0"/>
              <a:t> </a:t>
            </a:r>
            <a:r>
              <a:rPr lang="en-HK" altLang="zh-CN" sz="2400" dirty="0">
                <a:hlinkClick r:id="rId2"/>
              </a:rPr>
              <a:t>Demo Website</a:t>
            </a:r>
            <a:endParaRPr lang="zh-CN" altLang="en-US" sz="2400" dirty="0"/>
          </a:p>
        </p:txBody>
      </p:sp>
      <p:pic>
        <p:nvPicPr>
          <p:cNvPr id="2050" name="Picture 2" descr="Visual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41" y="3631288"/>
            <a:ext cx="6724411" cy="244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62741" y="2152354"/>
            <a:ext cx="720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VQA: Given an image and a natural language question about the image, the task is to provide an accurate natural language answer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altLang="zh-CN" dirty="0"/>
              <a:t>Visual Question Answering (VQA)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05400" y="5715000"/>
            <a:ext cx="330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Picture from (</a:t>
            </a:r>
            <a:r>
              <a:rPr lang="en-US" altLang="zh-CN" sz="1200" dirty="0" err="1"/>
              <a:t>Antol</a:t>
            </a:r>
            <a:r>
              <a:rPr lang="en-US" altLang="zh-CN" sz="1200" dirty="0"/>
              <a:t> et al., 2015)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003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把一个字母的书写轨迹看作是一连串的点。一个字母的“写法”其实是每一个点相对于前一个点的偏移量，记为</a:t>
            </a:r>
            <a:r>
              <a:rPr lang="en-US" altLang="zh-CN" dirty="0"/>
              <a:t>(offset x, offset y)</a:t>
            </a:r>
            <a:r>
              <a:rPr lang="zh-CN" altLang="en-US" dirty="0"/>
              <a:t>。再增加一维取值为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来记录是否应该“提笔”。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914400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0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Making Neural Nets Great Again</a:t>
            </a:r>
            <a:endParaRPr lang="zh-CN" altLang="en-US" dirty="0"/>
          </a:p>
        </p:txBody>
      </p:sp>
      <p:pic>
        <p:nvPicPr>
          <p:cNvPr id="1026" name="Picture 2" descr="Twe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47800"/>
            <a:ext cx="4572000" cy="470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28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如何给网络增加记忆能力？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自回归模型（</a:t>
                </a:r>
                <a:r>
                  <a:rPr lang="en-US" altLang="zh-CN" dirty="0"/>
                  <a:t>Autoregressive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一类时间序列模型，用一个变量</a:t>
                </a:r>
                <a:r>
                  <a:rPr lang="en-US" altLang="zh-CN" dirty="0" err="1"/>
                  <a:t>y</a:t>
                </a:r>
                <a:r>
                  <a:rPr lang="en-US" altLang="zh-CN" baseline="-25000" dirty="0" err="1"/>
                  <a:t>t</a:t>
                </a:r>
                <a:r>
                  <a:rPr lang="zh-CN" altLang="en-US" dirty="0"/>
                  <a:t>的历史信息来预测自己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为第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个时刻的噪声</a:t>
                </a:r>
                <a:endParaRPr lang="en-US" altLang="zh-CN" dirty="0"/>
              </a:p>
              <a:p>
                <a:r>
                  <a:rPr lang="zh-CN" altLang="en-US" dirty="0"/>
                  <a:t>有外部输入的非线性自回归模型（</a:t>
                </a:r>
                <a:r>
                  <a:rPr lang="en-US" altLang="zh-CN" dirty="0"/>
                  <a:t>Nonlinear Autoregressive with Exogenous Inputs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NARX</a:t>
                </a:r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 r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105400"/>
            <a:ext cx="6943725" cy="685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FB43DD-50C6-4448-9CC3-8338C9AFB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03" y="2154257"/>
            <a:ext cx="3000942" cy="8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0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" y="1676400"/>
            <a:ext cx="8443639" cy="838200"/>
          </a:xfr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81" y="2743200"/>
            <a:ext cx="4105476" cy="2705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CF7957-CA9E-4508-B851-769535BAB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10000"/>
            <a:ext cx="2906562" cy="7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7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按时间展开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43200"/>
            <a:ext cx="5481539" cy="1960303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A76AD94A-97D1-471C-92E1-532DB6F02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23118"/>
            <a:ext cx="3033315" cy="2400465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FFE760-7AD7-4800-991E-8E9AEA2187FF}"/>
              </a:ext>
            </a:extLst>
          </p:cNvPr>
          <p:cNvCxnSpPr/>
          <p:nvPr/>
        </p:nvCxnSpPr>
        <p:spPr>
          <a:xfrm>
            <a:off x="3124200" y="1447800"/>
            <a:ext cx="0" cy="42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99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循环神经网络通过使用带自反馈的神经元，能够处理任意长度的序列。</a:t>
            </a:r>
            <a:endParaRPr lang="en-US" altLang="zh-CN" dirty="0"/>
          </a:p>
          <a:p>
            <a:pPr lvl="1"/>
            <a:r>
              <a:rPr lang="zh-CN" altLang="en-US" dirty="0"/>
              <a:t>循环神经网络比前馈神经网络更加符合生物神经网络的结构。</a:t>
            </a:r>
            <a:endParaRPr lang="en-US" altLang="zh-CN" dirty="0"/>
          </a:p>
          <a:p>
            <a:pPr lvl="1"/>
            <a:r>
              <a:rPr lang="zh-CN" altLang="en-US" dirty="0"/>
              <a:t>循环神经网络已经被广泛应用在语音识别、语言模型以及自然语言生成等任务上。</a:t>
            </a:r>
          </a:p>
        </p:txBody>
      </p:sp>
    </p:spTree>
    <p:extLst>
      <p:ext uri="{BB962C8B-B14F-4D97-AF65-F5344CB8AC3E}">
        <p14:creationId xmlns:p14="http://schemas.microsoft.com/office/powerpoint/2010/main" val="375090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简单循环网络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状态更新：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05000"/>
            <a:ext cx="3229426" cy="562053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1" y="2786845"/>
            <a:ext cx="7305478" cy="19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90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17725</TotalTime>
  <Words>1298</Words>
  <Application>Microsoft Office PowerPoint</Application>
  <PresentationFormat>全屏显示(4:3)</PresentationFormat>
  <Paragraphs>277</Paragraphs>
  <Slides>50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循环神经网络</vt:lpstr>
      <vt:lpstr>前馈网络的一些不足</vt:lpstr>
      <vt:lpstr>可计算问题</vt:lpstr>
      <vt:lpstr>如何给网络增加记忆能力？</vt:lpstr>
      <vt:lpstr>如何给网络增加记忆能力？</vt:lpstr>
      <vt:lpstr>循环神经网络</vt:lpstr>
      <vt:lpstr>按时间展开</vt:lpstr>
      <vt:lpstr>循环神经网络</vt:lpstr>
      <vt:lpstr>简单循环网络</vt:lpstr>
      <vt:lpstr>通用近似定理</vt:lpstr>
      <vt:lpstr>图灵完备</vt:lpstr>
      <vt:lpstr>循环神经网络</vt:lpstr>
      <vt:lpstr>应用到机器学习</vt:lpstr>
      <vt:lpstr>序列到类别</vt:lpstr>
      <vt:lpstr>应用到机器学习</vt:lpstr>
      <vt:lpstr>同步的序列到序列模式</vt:lpstr>
      <vt:lpstr>同步的序列到序列模式</vt:lpstr>
      <vt:lpstr>应用到机器学习</vt:lpstr>
      <vt:lpstr>异步的序列到序列模式</vt:lpstr>
      <vt:lpstr>参数学习</vt:lpstr>
      <vt:lpstr>梯度</vt:lpstr>
      <vt:lpstr>梯度</vt:lpstr>
      <vt:lpstr>梯度消失/爆炸</vt:lpstr>
      <vt:lpstr>长期依赖问题</vt:lpstr>
      <vt:lpstr>长期依赖问题</vt:lpstr>
      <vt:lpstr>长短时记忆神经网络：LSTM</vt:lpstr>
      <vt:lpstr>LSTM的各种变体</vt:lpstr>
      <vt:lpstr>GRU</vt:lpstr>
      <vt:lpstr>堆叠循环神经网络</vt:lpstr>
      <vt:lpstr>双向循环神经网络</vt:lpstr>
      <vt:lpstr>扩展到图结构</vt:lpstr>
      <vt:lpstr>扩展到图结构</vt:lpstr>
      <vt:lpstr>递归神经网络</vt:lpstr>
      <vt:lpstr>递归神经网络</vt:lpstr>
      <vt:lpstr>递归神经网络</vt:lpstr>
      <vt:lpstr>图网络</vt:lpstr>
      <vt:lpstr>循环网络应用</vt:lpstr>
      <vt:lpstr>语言模型</vt:lpstr>
      <vt:lpstr>语言模型</vt:lpstr>
      <vt:lpstr>生成LINUX内核代码</vt:lpstr>
      <vt:lpstr>作词机</vt:lpstr>
      <vt:lpstr>作诗</vt:lpstr>
      <vt:lpstr>传统统计机器翻译</vt:lpstr>
      <vt:lpstr>基于序列到序列的机器翻译</vt:lpstr>
      <vt:lpstr>看图说话</vt:lpstr>
      <vt:lpstr>看图说话</vt:lpstr>
      <vt:lpstr>Visual Question Answering (VQA)</vt:lpstr>
      <vt:lpstr>写字</vt:lpstr>
      <vt:lpstr>Making Neural Nets Great Again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1773</cp:revision>
  <dcterms:created xsi:type="dcterms:W3CDTF">2009-03-19T21:17:53Z</dcterms:created>
  <dcterms:modified xsi:type="dcterms:W3CDTF">2019-04-10T05:46:00Z</dcterms:modified>
</cp:coreProperties>
</file>